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6" r:id="rId2"/>
    <p:sldId id="281" r:id="rId3"/>
    <p:sldId id="277" r:id="rId4"/>
    <p:sldId id="282" r:id="rId5"/>
    <p:sldId id="279" r:id="rId6"/>
    <p:sldId id="284" r:id="rId7"/>
    <p:sldId id="296" r:id="rId8"/>
    <p:sldId id="285" r:id="rId9"/>
    <p:sldId id="297" r:id="rId10"/>
    <p:sldId id="286" r:id="rId11"/>
    <p:sldId id="298" r:id="rId12"/>
    <p:sldId id="287" r:id="rId13"/>
    <p:sldId id="300" r:id="rId14"/>
    <p:sldId id="289" r:id="rId15"/>
    <p:sldId id="301" r:id="rId16"/>
    <p:sldId id="291" r:id="rId17"/>
    <p:sldId id="302" r:id="rId18"/>
    <p:sldId id="293" r:id="rId19"/>
    <p:sldId id="303" r:id="rId20"/>
    <p:sldId id="295" r:id="rId21"/>
    <p:sldId id="304" r:id="rId2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36" autoAdjust="0"/>
    <p:restoredTop sz="95861" autoAdjust="0"/>
  </p:normalViewPr>
  <p:slideViewPr>
    <p:cSldViewPr snapToGrid="0">
      <p:cViewPr>
        <p:scale>
          <a:sx n="60" d="100"/>
          <a:sy n="60" d="100"/>
        </p:scale>
        <p:origin x="2250" y="3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045EC-97AD-452E-B222-B8500FE9C396}" type="datetimeFigureOut">
              <a:rPr lang="de-DE" smtClean="0"/>
              <a:t>28.02.2026</a:t>
            </a:fld>
            <a:endParaRPr lang="de-DE"/>
          </a:p>
        </p:txBody>
      </p:sp>
      <p:sp>
        <p:nvSpPr>
          <p:cNvPr id="4" name="Folienbildplatzhalt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B3BEF-11C1-4BB7-A7FD-0F86F87296EB}" type="slidenum">
              <a:rPr lang="de-DE" smtClean="0"/>
              <a:t>‹Nr.›</a:t>
            </a:fld>
            <a:endParaRPr lang="de-DE"/>
          </a:p>
        </p:txBody>
      </p:sp>
    </p:spTree>
    <p:extLst>
      <p:ext uri="{BB962C8B-B14F-4D97-AF65-F5344CB8AC3E}">
        <p14:creationId xmlns:p14="http://schemas.microsoft.com/office/powerpoint/2010/main" val="3900407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p:cNvSpPr>
            <a:spLocks noGrp="1"/>
          </p:cNvSpPr>
          <p:nvPr>
            <p:ph type="sldNum" sz="quarter" idx="5"/>
          </p:nvPr>
        </p:nvSpPr>
        <p:spPr/>
        <p:txBody>
          <a:bodyPr/>
          <a:lstStyle/>
          <a:p>
            <a:fld id="{30FB3BEF-11C1-4BB7-A7FD-0F86F87296EB}" type="slidenum">
              <a:rPr lang="de-DE" smtClean="0"/>
              <a:t>5</a:t>
            </a:fld>
            <a:endParaRPr lang="de-DE"/>
          </a:p>
        </p:txBody>
      </p:sp>
    </p:spTree>
    <p:extLst>
      <p:ext uri="{BB962C8B-B14F-4D97-AF65-F5344CB8AC3E}">
        <p14:creationId xmlns:p14="http://schemas.microsoft.com/office/powerpoint/2010/main" val="298132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B0EC8-E1C6-4313-8451-FFFC4A7092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706671-D13B-B584-C377-51103F9DFAE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41C832-1157-8BDE-F1B9-9A9EF77E44E3}"/>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D882D0C5-B016-1B99-689E-86B8140500BE}"/>
              </a:ext>
            </a:extLst>
          </p:cNvPr>
          <p:cNvSpPr>
            <a:spLocks noGrp="1"/>
          </p:cNvSpPr>
          <p:nvPr>
            <p:ph type="sldNum" sz="quarter" idx="5"/>
          </p:nvPr>
        </p:nvSpPr>
        <p:spPr/>
        <p:txBody>
          <a:bodyPr/>
          <a:lstStyle/>
          <a:p>
            <a:fld id="{30FB3BEF-11C1-4BB7-A7FD-0F86F87296EB}" type="slidenum">
              <a:rPr lang="de-DE" smtClean="0"/>
              <a:t>7</a:t>
            </a:fld>
            <a:endParaRPr lang="de-DE"/>
          </a:p>
        </p:txBody>
      </p:sp>
    </p:spTree>
    <p:extLst>
      <p:ext uri="{BB962C8B-B14F-4D97-AF65-F5344CB8AC3E}">
        <p14:creationId xmlns:p14="http://schemas.microsoft.com/office/powerpoint/2010/main" val="187920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20C8-4A70-71D1-3224-CED409134F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3349AC0-1C64-DB06-2106-2B7F630BE07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30A5B3E-94D5-303D-6043-4153E18A5371}"/>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F1DA0586-C8D8-8CC2-40DE-4694491090F8}"/>
              </a:ext>
            </a:extLst>
          </p:cNvPr>
          <p:cNvSpPr>
            <a:spLocks noGrp="1"/>
          </p:cNvSpPr>
          <p:nvPr>
            <p:ph type="sldNum" sz="quarter" idx="5"/>
          </p:nvPr>
        </p:nvSpPr>
        <p:spPr/>
        <p:txBody>
          <a:bodyPr/>
          <a:lstStyle/>
          <a:p>
            <a:fld id="{30FB3BEF-11C1-4BB7-A7FD-0F86F87296EB}" type="slidenum">
              <a:rPr lang="de-DE" smtClean="0"/>
              <a:t>9</a:t>
            </a:fld>
            <a:endParaRPr lang="de-DE"/>
          </a:p>
        </p:txBody>
      </p:sp>
    </p:spTree>
    <p:extLst>
      <p:ext uri="{BB962C8B-B14F-4D97-AF65-F5344CB8AC3E}">
        <p14:creationId xmlns:p14="http://schemas.microsoft.com/office/powerpoint/2010/main" val="3926618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A2035-FC29-C53B-99E6-BF47E8C278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5D65FA-EA97-A5AE-A8CE-5AFC81DC5A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EDD8A8-AF27-57E4-AB43-C14A83ADBB5B}"/>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6648475B-5927-948A-B862-F441A43B944E}"/>
              </a:ext>
            </a:extLst>
          </p:cNvPr>
          <p:cNvSpPr>
            <a:spLocks noGrp="1"/>
          </p:cNvSpPr>
          <p:nvPr>
            <p:ph type="sldNum" sz="quarter" idx="5"/>
          </p:nvPr>
        </p:nvSpPr>
        <p:spPr/>
        <p:txBody>
          <a:bodyPr/>
          <a:lstStyle/>
          <a:p>
            <a:fld id="{30FB3BEF-11C1-4BB7-A7FD-0F86F87296EB}" type="slidenum">
              <a:rPr lang="de-DE" smtClean="0"/>
              <a:t>11</a:t>
            </a:fld>
            <a:endParaRPr lang="de-DE"/>
          </a:p>
        </p:txBody>
      </p:sp>
    </p:spTree>
    <p:extLst>
      <p:ext uri="{BB962C8B-B14F-4D97-AF65-F5344CB8AC3E}">
        <p14:creationId xmlns:p14="http://schemas.microsoft.com/office/powerpoint/2010/main" val="4209959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C9276-3C15-5E77-E429-4360253B11B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77E1C1-9764-E7D9-C177-C6C0859A5C1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7FE33D-7D8E-7587-EAC2-77A2F698D147}"/>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3FEB03F0-DC06-CEA2-DE22-B098C5201A59}"/>
              </a:ext>
            </a:extLst>
          </p:cNvPr>
          <p:cNvSpPr>
            <a:spLocks noGrp="1"/>
          </p:cNvSpPr>
          <p:nvPr>
            <p:ph type="sldNum" sz="quarter" idx="5"/>
          </p:nvPr>
        </p:nvSpPr>
        <p:spPr/>
        <p:txBody>
          <a:bodyPr/>
          <a:lstStyle/>
          <a:p>
            <a:fld id="{30FB3BEF-11C1-4BB7-A7FD-0F86F87296EB}" type="slidenum">
              <a:rPr lang="de-DE" smtClean="0"/>
              <a:t>13</a:t>
            </a:fld>
            <a:endParaRPr lang="de-DE"/>
          </a:p>
        </p:txBody>
      </p:sp>
    </p:spTree>
    <p:extLst>
      <p:ext uri="{BB962C8B-B14F-4D97-AF65-F5344CB8AC3E}">
        <p14:creationId xmlns:p14="http://schemas.microsoft.com/office/powerpoint/2010/main" val="3513953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1B40A-29C0-BF1D-821A-676AE3AAD8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E8BF82-1227-180A-CBB0-A7604C504C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A74733-4FE5-01B4-19D1-6910F4590101}"/>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18228CBC-C807-F953-29EA-22BD3BE62B4C}"/>
              </a:ext>
            </a:extLst>
          </p:cNvPr>
          <p:cNvSpPr>
            <a:spLocks noGrp="1"/>
          </p:cNvSpPr>
          <p:nvPr>
            <p:ph type="sldNum" sz="quarter" idx="5"/>
          </p:nvPr>
        </p:nvSpPr>
        <p:spPr/>
        <p:txBody>
          <a:bodyPr/>
          <a:lstStyle/>
          <a:p>
            <a:fld id="{30FB3BEF-11C1-4BB7-A7FD-0F86F87296EB}" type="slidenum">
              <a:rPr lang="de-DE" smtClean="0"/>
              <a:t>15</a:t>
            </a:fld>
            <a:endParaRPr lang="de-DE"/>
          </a:p>
        </p:txBody>
      </p:sp>
    </p:spTree>
    <p:extLst>
      <p:ext uri="{BB962C8B-B14F-4D97-AF65-F5344CB8AC3E}">
        <p14:creationId xmlns:p14="http://schemas.microsoft.com/office/powerpoint/2010/main" val="3486437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41449-526D-744A-6DBD-0F0F78A527C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A02BD3-B70F-7B31-E46A-2C1EF7C2209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699E43E-BFB1-B7C7-7B3A-0F16FB97A747}"/>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C1D84516-C337-53CF-290C-4E051D892419}"/>
              </a:ext>
            </a:extLst>
          </p:cNvPr>
          <p:cNvSpPr>
            <a:spLocks noGrp="1"/>
          </p:cNvSpPr>
          <p:nvPr>
            <p:ph type="sldNum" sz="quarter" idx="5"/>
          </p:nvPr>
        </p:nvSpPr>
        <p:spPr/>
        <p:txBody>
          <a:bodyPr/>
          <a:lstStyle/>
          <a:p>
            <a:fld id="{30FB3BEF-11C1-4BB7-A7FD-0F86F87296EB}" type="slidenum">
              <a:rPr lang="de-DE" smtClean="0"/>
              <a:t>17</a:t>
            </a:fld>
            <a:endParaRPr lang="de-DE"/>
          </a:p>
        </p:txBody>
      </p:sp>
    </p:spTree>
    <p:extLst>
      <p:ext uri="{BB962C8B-B14F-4D97-AF65-F5344CB8AC3E}">
        <p14:creationId xmlns:p14="http://schemas.microsoft.com/office/powerpoint/2010/main" val="393713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E415F-A14C-EE67-80C5-C43A3C193E7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9E3001E-7A08-DC7B-D314-A0CB89BE2F8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E8980FA-6FA9-96FA-8BF8-F13FC62FC290}"/>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611A6CA8-43B7-E97F-2730-5BCB36066B91}"/>
              </a:ext>
            </a:extLst>
          </p:cNvPr>
          <p:cNvSpPr>
            <a:spLocks noGrp="1"/>
          </p:cNvSpPr>
          <p:nvPr>
            <p:ph type="sldNum" sz="quarter" idx="5"/>
          </p:nvPr>
        </p:nvSpPr>
        <p:spPr/>
        <p:txBody>
          <a:bodyPr/>
          <a:lstStyle/>
          <a:p>
            <a:fld id="{30FB3BEF-11C1-4BB7-A7FD-0F86F87296EB}" type="slidenum">
              <a:rPr lang="de-DE" smtClean="0"/>
              <a:t>19</a:t>
            </a:fld>
            <a:endParaRPr lang="de-DE"/>
          </a:p>
        </p:txBody>
      </p:sp>
    </p:spTree>
    <p:extLst>
      <p:ext uri="{BB962C8B-B14F-4D97-AF65-F5344CB8AC3E}">
        <p14:creationId xmlns:p14="http://schemas.microsoft.com/office/powerpoint/2010/main" val="3428878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2ADE5-5332-555B-DFD9-2C21798656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9E562B-2462-7F31-9CF2-FE1A3E050F9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9C2CF6-FDCF-F471-4202-AF38812326D0}"/>
              </a:ext>
            </a:extLst>
          </p:cNvPr>
          <p:cNvSpPr>
            <a:spLocks noGrp="1"/>
          </p:cNvSpPr>
          <p:nvPr>
            <p:ph type="body" idx="1"/>
          </p:nvPr>
        </p:nvSpPr>
        <p:spPr/>
        <p:txBody>
          <a:bodyPr/>
          <a:lstStyle/>
          <a:p>
            <a:r>
              <a:rPr lang="de-DE" dirty="0">
                <a:effectLst/>
              </a:rPr>
              <a:t>Aquarell-Gemälde im Stil eines historischen </a:t>
            </a:r>
            <a:r>
              <a:rPr lang="de-DE" b="1" dirty="0">
                <a:effectLst/>
              </a:rPr>
              <a:t>Illustrationskünstlers </a:t>
            </a:r>
            <a:r>
              <a:rPr lang="de-DE" b="1" dirty="0">
                <a:effectLst/>
                <a:highlight>
                  <a:srgbClr val="FFFF00"/>
                </a:highlight>
              </a:rPr>
              <a:t>wie John Singer Sargent</a:t>
            </a:r>
            <a:endParaRPr lang="de-DE" dirty="0"/>
          </a:p>
        </p:txBody>
      </p:sp>
      <p:sp>
        <p:nvSpPr>
          <p:cNvPr id="4" name="Foliennummernplatzhalter 3">
            <a:extLst>
              <a:ext uri="{FF2B5EF4-FFF2-40B4-BE49-F238E27FC236}">
                <a16:creationId xmlns:a16="http://schemas.microsoft.com/office/drawing/2014/main" id="{7E2A7CCF-F09F-ECA4-DC47-F66037A356E6}"/>
              </a:ext>
            </a:extLst>
          </p:cNvPr>
          <p:cNvSpPr>
            <a:spLocks noGrp="1"/>
          </p:cNvSpPr>
          <p:nvPr>
            <p:ph type="sldNum" sz="quarter" idx="5"/>
          </p:nvPr>
        </p:nvSpPr>
        <p:spPr/>
        <p:txBody>
          <a:bodyPr/>
          <a:lstStyle/>
          <a:p>
            <a:fld id="{30FB3BEF-11C1-4BB7-A7FD-0F86F87296EB}" type="slidenum">
              <a:rPr lang="de-DE" smtClean="0"/>
              <a:t>21</a:t>
            </a:fld>
            <a:endParaRPr lang="de-DE"/>
          </a:p>
        </p:txBody>
      </p:sp>
    </p:spTree>
    <p:extLst>
      <p:ext uri="{BB962C8B-B14F-4D97-AF65-F5344CB8AC3E}">
        <p14:creationId xmlns:p14="http://schemas.microsoft.com/office/powerpoint/2010/main" val="326733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ED2BF9D-9794-4218-A672-0363D0E439A6}" type="datetimeFigureOut">
              <a:rPr lang="de-DE" smtClean="0"/>
              <a:t>28.02.2026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1344145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ED2BF9D-9794-4218-A672-0363D0E439A6}" type="datetimeFigureOut">
              <a:rPr lang="de-DE" smtClean="0"/>
              <a:t>28.02.2026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287589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ED2BF9D-9794-4218-A672-0363D0E439A6}" type="datetimeFigureOut">
              <a:rPr lang="de-DE" smtClean="0"/>
              <a:t>28.02.2026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122920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ED2BF9D-9794-4218-A672-0363D0E439A6}" type="datetimeFigureOut">
              <a:rPr lang="de-DE" smtClean="0"/>
              <a:t>28.02.2026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159269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ED2BF9D-9794-4218-A672-0363D0E439A6}" type="datetimeFigureOut">
              <a:rPr lang="de-DE" smtClean="0"/>
              <a:t>28.02.2026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3894451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ED2BF9D-9794-4218-A672-0363D0E439A6}" type="datetimeFigureOut">
              <a:rPr lang="de-DE" smtClean="0"/>
              <a:t>28.02.2026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3108117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ED2BF9D-9794-4218-A672-0363D0E439A6}" type="datetimeFigureOut">
              <a:rPr lang="de-DE" smtClean="0"/>
              <a:t>28.02.2026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4056451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ED2BF9D-9794-4218-A672-0363D0E439A6}" type="datetimeFigureOut">
              <a:rPr lang="de-DE" smtClean="0"/>
              <a:t>28.02.2026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4294635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D2BF9D-9794-4218-A672-0363D0E439A6}" type="datetimeFigureOut">
              <a:rPr lang="de-DE" smtClean="0"/>
              <a:t>28.02.2026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123865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CED2BF9D-9794-4218-A672-0363D0E439A6}" type="datetimeFigureOut">
              <a:rPr lang="de-DE" smtClean="0"/>
              <a:t>28.02.2026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2308231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CED2BF9D-9794-4218-A672-0363D0E439A6}" type="datetimeFigureOut">
              <a:rPr lang="de-DE" smtClean="0"/>
              <a:t>28.02.2026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AFD9F6C-54D5-4E96-9094-7979FF168069}" type="slidenum">
              <a:rPr lang="de-DE" smtClean="0"/>
              <a:t>‹Nr.›</a:t>
            </a:fld>
            <a:endParaRPr lang="de-DE"/>
          </a:p>
        </p:txBody>
      </p:sp>
    </p:spTree>
    <p:extLst>
      <p:ext uri="{BB962C8B-B14F-4D97-AF65-F5344CB8AC3E}">
        <p14:creationId xmlns:p14="http://schemas.microsoft.com/office/powerpoint/2010/main" val="1143873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ED2BF9D-9794-4218-A672-0363D0E439A6}" type="datetimeFigureOut">
              <a:rPr lang="de-DE" smtClean="0"/>
              <a:t>28.02.2026</a:t>
            </a:fld>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AFD9F6C-54D5-4E96-9094-7979FF168069}" type="slidenum">
              <a:rPr lang="de-DE" smtClean="0"/>
              <a:t>‹Nr.›</a:t>
            </a:fld>
            <a:endParaRPr lang="de-DE"/>
          </a:p>
        </p:txBody>
      </p:sp>
    </p:spTree>
    <p:extLst>
      <p:ext uri="{BB962C8B-B14F-4D97-AF65-F5344CB8AC3E}">
        <p14:creationId xmlns:p14="http://schemas.microsoft.com/office/powerpoint/2010/main" val="3142050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slide" Target="slide1.xml"/><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slide" Target="slide1.xml"/><Relationship Id="rId5" Type="http://schemas.openxmlformats.org/officeDocument/2006/relationships/image" Target="../media/image8.jpeg"/><Relationship Id="rId4" Type="http://schemas.openxmlformats.org/officeDocument/2006/relationships/notesSlide" Target="../notesSlides/notesSlide5.xml"/><Relationship Id="rId9"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Layout" Target="../slideLayouts/slideLayout2.xml"/><Relationship Id="rId7" Type="http://schemas.openxmlformats.org/officeDocument/2006/relationships/slide" Target="slide1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slide" Target="slide1.xml"/><Relationship Id="rId5"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2.xml"/><Relationship Id="rId7" Type="http://schemas.openxmlformats.org/officeDocument/2006/relationships/slide" Target="slide1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1.xml"/><Relationship Id="rId5"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1.xml"/><Relationship Id="rId5"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slide" Target="slide20.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slide" Target="slide4.xml"/><Relationship Id="rId5" Type="http://schemas.openxmlformats.org/officeDocument/2006/relationships/slide" Target="slide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slide" Target="slide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slide" Target="slide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1.xml"/><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slide" Target="slide1.xml"/><Relationship Id="rId5"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D3026-28C0-0314-C328-F563AB92557F}"/>
              </a:ext>
            </a:extLst>
          </p:cNvPr>
          <p:cNvSpPr>
            <a:spLocks noGrp="1"/>
          </p:cNvSpPr>
          <p:nvPr>
            <p:ph type="title"/>
          </p:nvPr>
        </p:nvSpPr>
        <p:spPr/>
        <p:txBody>
          <a:bodyPr/>
          <a:lstStyle/>
          <a:p>
            <a:r>
              <a:rPr lang="de-DE" dirty="0"/>
              <a:t>Nachtwanderung </a:t>
            </a:r>
          </a:p>
        </p:txBody>
      </p:sp>
      <p:sp>
        <p:nvSpPr>
          <p:cNvPr id="3" name="Inhaltsplatzhalter 2">
            <a:extLst>
              <a:ext uri="{FF2B5EF4-FFF2-40B4-BE49-F238E27FC236}">
                <a16:creationId xmlns:a16="http://schemas.microsoft.com/office/drawing/2014/main" id="{55F83192-69C0-F593-541F-D1AF5E31DA2A}"/>
              </a:ext>
            </a:extLst>
          </p:cNvPr>
          <p:cNvSpPr>
            <a:spLocks noGrp="1"/>
          </p:cNvSpPr>
          <p:nvPr>
            <p:ph idx="1"/>
          </p:nvPr>
        </p:nvSpPr>
        <p:spPr/>
        <p:txBody>
          <a:bodyPr/>
          <a:lstStyle/>
          <a:p>
            <a:r>
              <a:rPr lang="de-DE" dirty="0"/>
              <a:t>01 Die alte Dorfschule</a:t>
            </a:r>
          </a:p>
          <a:p>
            <a:r>
              <a:rPr lang="de-DE" dirty="0"/>
              <a:t>02 Der Kirchplatz</a:t>
            </a:r>
          </a:p>
          <a:p>
            <a:r>
              <a:rPr lang="de-DE" dirty="0"/>
              <a:t>03 Der Kirchturm</a:t>
            </a:r>
          </a:p>
          <a:p>
            <a:r>
              <a:rPr lang="de-DE" dirty="0"/>
              <a:t>04 Das alte Beinhaus</a:t>
            </a:r>
          </a:p>
          <a:p>
            <a:r>
              <a:rPr lang="de-DE" dirty="0"/>
              <a:t>05 Das alte Haus von Marie Terre</a:t>
            </a:r>
          </a:p>
          <a:p>
            <a:r>
              <a:rPr lang="de-DE" dirty="0"/>
              <a:t>06 Aus den Fluten gerettet</a:t>
            </a:r>
          </a:p>
          <a:p>
            <a:r>
              <a:rPr lang="de-DE" dirty="0"/>
              <a:t>07 Die Rattenplage im Dorf</a:t>
            </a:r>
          </a:p>
          <a:p>
            <a:r>
              <a:rPr lang="de-DE" dirty="0"/>
              <a:t>08 Der Mann, der in die Zukunft sehen konnte </a:t>
            </a:r>
          </a:p>
          <a:p>
            <a:r>
              <a:rPr lang="de-DE" dirty="0"/>
              <a:t>09 Das Taschentuch</a:t>
            </a:r>
          </a:p>
          <a:p>
            <a:endParaRPr lang="de-DE" dirty="0"/>
          </a:p>
          <a:p>
            <a:endParaRPr lang="de-DE" dirty="0"/>
          </a:p>
        </p:txBody>
      </p:sp>
      <p:sp>
        <p:nvSpPr>
          <p:cNvPr id="4" name="Textfeld 3">
            <a:extLst>
              <a:ext uri="{FF2B5EF4-FFF2-40B4-BE49-F238E27FC236}">
                <a16:creationId xmlns:a16="http://schemas.microsoft.com/office/drawing/2014/main" id="{6BB71E0F-B694-DA52-C839-3E20CE387897}"/>
              </a:ext>
            </a:extLst>
          </p:cNvPr>
          <p:cNvSpPr txBox="1"/>
          <p:nvPr/>
        </p:nvSpPr>
        <p:spPr>
          <a:xfrm>
            <a:off x="5335325" y="9167854"/>
            <a:ext cx="1264258" cy="369332"/>
          </a:xfrm>
          <a:prstGeom prst="rect">
            <a:avLst/>
          </a:prstGeom>
          <a:noFill/>
        </p:spPr>
        <p:txBody>
          <a:bodyPr wrap="square" rtlCol="0">
            <a:spAutoFit/>
          </a:bodyPr>
          <a:lstStyle/>
          <a:p>
            <a:r>
              <a:rPr lang="de-DE" dirty="0">
                <a:hlinkClick r:id="rId2" action="ppaction://hlinksldjump"/>
              </a:rPr>
              <a:t>vorwärts</a:t>
            </a:r>
            <a:endParaRPr lang="de-DE" dirty="0"/>
          </a:p>
        </p:txBody>
      </p:sp>
    </p:spTree>
    <p:extLst>
      <p:ext uri="{BB962C8B-B14F-4D97-AF65-F5344CB8AC3E}">
        <p14:creationId xmlns:p14="http://schemas.microsoft.com/office/powerpoint/2010/main" val="1629410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5E6D2-F3A3-9FF1-5CBD-A527E1F97F1F}"/>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17F625FB-A26B-0F1B-869B-E7929FAED524}"/>
              </a:ext>
            </a:extLst>
          </p:cNvPr>
          <p:cNvPicPr>
            <a:picLocks noChangeAspect="1"/>
          </p:cNvPicPr>
          <p:nvPr/>
        </p:nvPicPr>
        <p:blipFill>
          <a:blip r:embed="rId2"/>
          <a:srcRect l="3583" t="-1407" r="8909" b="1407"/>
          <a:stretch>
            <a:fillRect/>
          </a:stretch>
        </p:blipFill>
        <p:spPr>
          <a:xfrm>
            <a:off x="-6766" y="-152749"/>
            <a:ext cx="6858000" cy="10058749"/>
          </a:xfrm>
          <a:prstGeom prst="rect">
            <a:avLst/>
          </a:prstGeom>
        </p:spPr>
      </p:pic>
      <p:sp>
        <p:nvSpPr>
          <p:cNvPr id="7" name="Freihandform: Form 6">
            <a:extLst>
              <a:ext uri="{FF2B5EF4-FFF2-40B4-BE49-F238E27FC236}">
                <a16:creationId xmlns:a16="http://schemas.microsoft.com/office/drawing/2014/main" id="{A5821BA5-F406-37D8-144B-DC6AE1E78CD5}"/>
              </a:ext>
            </a:extLst>
          </p:cNvPr>
          <p:cNvSpPr/>
          <p:nvPr/>
        </p:nvSpPr>
        <p:spPr>
          <a:xfrm>
            <a:off x="1007411" y="963493"/>
            <a:ext cx="5843823" cy="8320754"/>
          </a:xfrm>
          <a:custGeom>
            <a:avLst/>
            <a:gdLst>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854729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721993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62813 w 5865265"/>
              <a:gd name="csY10" fmla="*/ 4751490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808"/>
              <a:gd name="csX1" fmla="*/ 2819116 w 5865265"/>
              <a:gd name="csY1" fmla="*/ 1455225 h 8343808"/>
              <a:gd name="csX2" fmla="*/ 3032967 w 5865265"/>
              <a:gd name="csY2" fmla="*/ 1602709 h 8343808"/>
              <a:gd name="csX3" fmla="*/ 2996097 w 5865265"/>
              <a:gd name="csY3" fmla="*/ 2118903 h 8343808"/>
              <a:gd name="csX4" fmla="*/ 2833864 w 5865265"/>
              <a:gd name="csY4" fmla="*/ 2598225 h 8343808"/>
              <a:gd name="csX5" fmla="*/ 2487277 w 5865265"/>
              <a:gd name="csY5" fmla="*/ 2627722 h 8343808"/>
              <a:gd name="csX6" fmla="*/ 1661367 w 5865265"/>
              <a:gd name="csY6" fmla="*/ 2966935 h 8343808"/>
              <a:gd name="csX7" fmla="*/ 1491761 w 5865265"/>
              <a:gd name="csY7" fmla="*/ 3438884 h 8343808"/>
              <a:gd name="csX8" fmla="*/ 1963709 w 5865265"/>
              <a:gd name="csY8" fmla="*/ 3792845 h 8343808"/>
              <a:gd name="csX9" fmla="*/ 2354542 w 5865265"/>
              <a:gd name="csY9" fmla="*/ 3991948 h 8343808"/>
              <a:gd name="csX10" fmla="*/ 2162813 w 5865265"/>
              <a:gd name="csY10" fmla="*/ 4751490 h 8343808"/>
              <a:gd name="csX11" fmla="*/ 1830974 w 5865265"/>
              <a:gd name="csY11" fmla="*/ 4773613 h 8343808"/>
              <a:gd name="csX12" fmla="*/ 1307406 w 5865265"/>
              <a:gd name="csY12" fmla="*/ 6314819 h 8343808"/>
              <a:gd name="csX13" fmla="*/ 864955 w 5865265"/>
              <a:gd name="csY13" fmla="*/ 6506548 h 8343808"/>
              <a:gd name="csX14" fmla="*/ 687974 w 5865265"/>
              <a:gd name="csY14" fmla="*/ 7841277 h 8343808"/>
              <a:gd name="csX15" fmla="*/ 105413 w 5865265"/>
              <a:gd name="csY15" fmla="*/ 7959264 h 8343808"/>
              <a:gd name="csX16" fmla="*/ 3084587 w 5865265"/>
              <a:gd name="csY16" fmla="*/ 8342722 h 8343808"/>
              <a:gd name="csX17" fmla="*/ 2996096 w 5865265"/>
              <a:gd name="csY17" fmla="*/ 7826529 h 8343808"/>
              <a:gd name="csX18" fmla="*/ 3276316 w 5865265"/>
              <a:gd name="csY18" fmla="*/ 7774909 h 8343808"/>
              <a:gd name="csX19" fmla="*/ 3209948 w 5865265"/>
              <a:gd name="csY19" fmla="*/ 6808890 h 8343808"/>
              <a:gd name="csX20" fmla="*/ 3239445 w 5865265"/>
              <a:gd name="csY20" fmla="*/ 6985871 h 8343808"/>
              <a:gd name="csX21" fmla="*/ 4286580 w 5865265"/>
              <a:gd name="csY21" fmla="*/ 7170225 h 8343808"/>
              <a:gd name="csX22" fmla="*/ 4375071 w 5865265"/>
              <a:gd name="csY22" fmla="*/ 6690903 h 8343808"/>
              <a:gd name="csX23" fmla="*/ 5370587 w 5865265"/>
              <a:gd name="csY23" fmla="*/ 6713025 h 8343808"/>
              <a:gd name="csX24" fmla="*/ 5481200 w 5865265"/>
              <a:gd name="csY24" fmla="*/ 6123090 h 8343808"/>
              <a:gd name="csX25" fmla="*/ 5540193 w 5865265"/>
              <a:gd name="csY25" fmla="*/ 5518406 h 8343808"/>
              <a:gd name="csX26" fmla="*/ 5754045 w 5865265"/>
              <a:gd name="csY26" fmla="*/ 4626129 h 8343808"/>
              <a:gd name="csX27" fmla="*/ 5857284 w 5865265"/>
              <a:gd name="csY27" fmla="*/ 4301664 h 8343808"/>
              <a:gd name="csX28" fmla="*/ 5547567 w 5865265"/>
              <a:gd name="csY28" fmla="*/ 3291400 h 8343808"/>
              <a:gd name="csX29" fmla="*/ 5326342 w 5865265"/>
              <a:gd name="csY29" fmla="*/ 3114419 h 8343808"/>
              <a:gd name="csX30" fmla="*/ 5363213 w 5865265"/>
              <a:gd name="csY30" fmla="*/ 2362251 h 8343808"/>
              <a:gd name="csX31" fmla="*/ 5481200 w 5865265"/>
              <a:gd name="csY31" fmla="*/ 1949296 h 8343808"/>
              <a:gd name="csX32" fmla="*/ 5097742 w 5865265"/>
              <a:gd name="csY32" fmla="*/ 1846058 h 8343808"/>
              <a:gd name="csX33" fmla="*/ 4780651 w 5865265"/>
              <a:gd name="csY33" fmla="*/ 1632206 h 8343808"/>
              <a:gd name="csX34" fmla="*/ 4869142 w 5865265"/>
              <a:gd name="csY34" fmla="*/ 1506845 h 8343808"/>
              <a:gd name="csX35" fmla="*/ 4898638 w 5865265"/>
              <a:gd name="csY35" fmla="*/ 1263496 h 8343808"/>
              <a:gd name="csX36" fmla="*/ 3062464 w 5865265"/>
              <a:gd name="csY36" fmla="*/ 924284 h 8343808"/>
              <a:gd name="csX37" fmla="*/ 3099335 w 5865265"/>
              <a:gd name="csY37" fmla="*/ 695684 h 8343808"/>
              <a:gd name="csX38" fmla="*/ 3202574 w 5865265"/>
              <a:gd name="csY38" fmla="*/ 9884 h 8343808"/>
              <a:gd name="csX39" fmla="*/ 2819116 w 5865265"/>
              <a:gd name="csY39" fmla="*/ 1270871 h 8343808"/>
              <a:gd name="csX40" fmla="*/ 2819116 w 5865265"/>
              <a:gd name="csY40" fmla="*/ 1270871 h 8343808"/>
              <a:gd name="csX0" fmla="*/ 2446784 w 5846894"/>
              <a:gd name="csY0" fmla="*/ 1551090 h 8314397"/>
              <a:gd name="csX1" fmla="*/ 2800745 w 5846894"/>
              <a:gd name="csY1" fmla="*/ 1455225 h 8314397"/>
              <a:gd name="csX2" fmla="*/ 3014596 w 5846894"/>
              <a:gd name="csY2" fmla="*/ 1602709 h 8314397"/>
              <a:gd name="csX3" fmla="*/ 2977726 w 5846894"/>
              <a:gd name="csY3" fmla="*/ 2118903 h 8314397"/>
              <a:gd name="csX4" fmla="*/ 2815493 w 5846894"/>
              <a:gd name="csY4" fmla="*/ 2598225 h 8314397"/>
              <a:gd name="csX5" fmla="*/ 2468906 w 5846894"/>
              <a:gd name="csY5" fmla="*/ 2627722 h 8314397"/>
              <a:gd name="csX6" fmla="*/ 1642996 w 5846894"/>
              <a:gd name="csY6" fmla="*/ 2966935 h 8314397"/>
              <a:gd name="csX7" fmla="*/ 1473390 w 5846894"/>
              <a:gd name="csY7" fmla="*/ 3438884 h 8314397"/>
              <a:gd name="csX8" fmla="*/ 1945338 w 5846894"/>
              <a:gd name="csY8" fmla="*/ 3792845 h 8314397"/>
              <a:gd name="csX9" fmla="*/ 2336171 w 5846894"/>
              <a:gd name="csY9" fmla="*/ 3991948 h 8314397"/>
              <a:gd name="csX10" fmla="*/ 2144442 w 5846894"/>
              <a:gd name="csY10" fmla="*/ 4751490 h 8314397"/>
              <a:gd name="csX11" fmla="*/ 1812603 w 5846894"/>
              <a:gd name="csY11" fmla="*/ 4773613 h 8314397"/>
              <a:gd name="csX12" fmla="*/ 1289035 w 5846894"/>
              <a:gd name="csY12" fmla="*/ 6314819 h 8314397"/>
              <a:gd name="csX13" fmla="*/ 846584 w 5846894"/>
              <a:gd name="csY13" fmla="*/ 6506548 h 8314397"/>
              <a:gd name="csX14" fmla="*/ 669603 w 5846894"/>
              <a:gd name="csY14" fmla="*/ 7841277 h 8314397"/>
              <a:gd name="csX15" fmla="*/ 87042 w 5846894"/>
              <a:gd name="csY15" fmla="*/ 7959264 h 8314397"/>
              <a:gd name="csX16" fmla="*/ 2763874 w 5846894"/>
              <a:gd name="csY16" fmla="*/ 8313225 h 8314397"/>
              <a:gd name="csX17" fmla="*/ 2977725 w 5846894"/>
              <a:gd name="csY17" fmla="*/ 7826529 h 8314397"/>
              <a:gd name="csX18" fmla="*/ 3257945 w 5846894"/>
              <a:gd name="csY18" fmla="*/ 7774909 h 8314397"/>
              <a:gd name="csX19" fmla="*/ 3191577 w 5846894"/>
              <a:gd name="csY19" fmla="*/ 6808890 h 8314397"/>
              <a:gd name="csX20" fmla="*/ 3221074 w 5846894"/>
              <a:gd name="csY20" fmla="*/ 6985871 h 8314397"/>
              <a:gd name="csX21" fmla="*/ 4268209 w 5846894"/>
              <a:gd name="csY21" fmla="*/ 7170225 h 8314397"/>
              <a:gd name="csX22" fmla="*/ 4356700 w 5846894"/>
              <a:gd name="csY22" fmla="*/ 6690903 h 8314397"/>
              <a:gd name="csX23" fmla="*/ 5352216 w 5846894"/>
              <a:gd name="csY23" fmla="*/ 6713025 h 8314397"/>
              <a:gd name="csX24" fmla="*/ 5462829 w 5846894"/>
              <a:gd name="csY24" fmla="*/ 6123090 h 8314397"/>
              <a:gd name="csX25" fmla="*/ 5521822 w 5846894"/>
              <a:gd name="csY25" fmla="*/ 5518406 h 8314397"/>
              <a:gd name="csX26" fmla="*/ 5735674 w 5846894"/>
              <a:gd name="csY26" fmla="*/ 4626129 h 8314397"/>
              <a:gd name="csX27" fmla="*/ 5838913 w 5846894"/>
              <a:gd name="csY27" fmla="*/ 4301664 h 8314397"/>
              <a:gd name="csX28" fmla="*/ 5529196 w 5846894"/>
              <a:gd name="csY28" fmla="*/ 3291400 h 8314397"/>
              <a:gd name="csX29" fmla="*/ 5307971 w 5846894"/>
              <a:gd name="csY29" fmla="*/ 3114419 h 8314397"/>
              <a:gd name="csX30" fmla="*/ 5344842 w 5846894"/>
              <a:gd name="csY30" fmla="*/ 2362251 h 8314397"/>
              <a:gd name="csX31" fmla="*/ 5462829 w 5846894"/>
              <a:gd name="csY31" fmla="*/ 1949296 h 8314397"/>
              <a:gd name="csX32" fmla="*/ 5079371 w 5846894"/>
              <a:gd name="csY32" fmla="*/ 1846058 h 8314397"/>
              <a:gd name="csX33" fmla="*/ 4762280 w 5846894"/>
              <a:gd name="csY33" fmla="*/ 1632206 h 8314397"/>
              <a:gd name="csX34" fmla="*/ 4850771 w 5846894"/>
              <a:gd name="csY34" fmla="*/ 1506845 h 8314397"/>
              <a:gd name="csX35" fmla="*/ 4880267 w 5846894"/>
              <a:gd name="csY35" fmla="*/ 1263496 h 8314397"/>
              <a:gd name="csX36" fmla="*/ 3044093 w 5846894"/>
              <a:gd name="csY36" fmla="*/ 924284 h 8314397"/>
              <a:gd name="csX37" fmla="*/ 3080964 w 5846894"/>
              <a:gd name="csY37" fmla="*/ 695684 h 8314397"/>
              <a:gd name="csX38" fmla="*/ 3184203 w 5846894"/>
              <a:gd name="csY38" fmla="*/ 9884 h 8314397"/>
              <a:gd name="csX39" fmla="*/ 2800745 w 5846894"/>
              <a:gd name="csY39" fmla="*/ 1270871 h 8314397"/>
              <a:gd name="csX40" fmla="*/ 2800745 w 5846894"/>
              <a:gd name="csY40" fmla="*/ 1270871 h 8314397"/>
              <a:gd name="csX0" fmla="*/ 2443713 w 5843823"/>
              <a:gd name="csY0" fmla="*/ 1551090 h 8321748"/>
              <a:gd name="csX1" fmla="*/ 2797674 w 5843823"/>
              <a:gd name="csY1" fmla="*/ 1455225 h 8321748"/>
              <a:gd name="csX2" fmla="*/ 3011525 w 5843823"/>
              <a:gd name="csY2" fmla="*/ 1602709 h 8321748"/>
              <a:gd name="csX3" fmla="*/ 2974655 w 5843823"/>
              <a:gd name="csY3" fmla="*/ 2118903 h 8321748"/>
              <a:gd name="csX4" fmla="*/ 2812422 w 5843823"/>
              <a:gd name="csY4" fmla="*/ 2598225 h 8321748"/>
              <a:gd name="csX5" fmla="*/ 2465835 w 5843823"/>
              <a:gd name="csY5" fmla="*/ 2627722 h 8321748"/>
              <a:gd name="csX6" fmla="*/ 1639925 w 5843823"/>
              <a:gd name="csY6" fmla="*/ 2966935 h 8321748"/>
              <a:gd name="csX7" fmla="*/ 1470319 w 5843823"/>
              <a:gd name="csY7" fmla="*/ 3438884 h 8321748"/>
              <a:gd name="csX8" fmla="*/ 1942267 w 5843823"/>
              <a:gd name="csY8" fmla="*/ 3792845 h 8321748"/>
              <a:gd name="csX9" fmla="*/ 2333100 w 5843823"/>
              <a:gd name="csY9" fmla="*/ 3991948 h 8321748"/>
              <a:gd name="csX10" fmla="*/ 2141371 w 5843823"/>
              <a:gd name="csY10" fmla="*/ 4751490 h 8321748"/>
              <a:gd name="csX11" fmla="*/ 1809532 w 5843823"/>
              <a:gd name="csY11" fmla="*/ 4773613 h 8321748"/>
              <a:gd name="csX12" fmla="*/ 1285964 w 5843823"/>
              <a:gd name="csY12" fmla="*/ 6314819 h 8321748"/>
              <a:gd name="csX13" fmla="*/ 843513 w 5843823"/>
              <a:gd name="csY13" fmla="*/ 6506548 h 8321748"/>
              <a:gd name="csX14" fmla="*/ 666532 w 5843823"/>
              <a:gd name="csY14" fmla="*/ 7841277 h 8321748"/>
              <a:gd name="csX15" fmla="*/ 83971 w 5843823"/>
              <a:gd name="csY15" fmla="*/ 7959264 h 8321748"/>
              <a:gd name="csX16" fmla="*/ 2709184 w 5843823"/>
              <a:gd name="csY16" fmla="*/ 8320599 h 8321748"/>
              <a:gd name="csX17" fmla="*/ 2974654 w 5843823"/>
              <a:gd name="csY17" fmla="*/ 7826529 h 8321748"/>
              <a:gd name="csX18" fmla="*/ 3254874 w 5843823"/>
              <a:gd name="csY18" fmla="*/ 7774909 h 8321748"/>
              <a:gd name="csX19" fmla="*/ 3188506 w 5843823"/>
              <a:gd name="csY19" fmla="*/ 6808890 h 8321748"/>
              <a:gd name="csX20" fmla="*/ 3218003 w 5843823"/>
              <a:gd name="csY20" fmla="*/ 6985871 h 8321748"/>
              <a:gd name="csX21" fmla="*/ 4265138 w 5843823"/>
              <a:gd name="csY21" fmla="*/ 7170225 h 8321748"/>
              <a:gd name="csX22" fmla="*/ 4353629 w 5843823"/>
              <a:gd name="csY22" fmla="*/ 6690903 h 8321748"/>
              <a:gd name="csX23" fmla="*/ 5349145 w 5843823"/>
              <a:gd name="csY23" fmla="*/ 6713025 h 8321748"/>
              <a:gd name="csX24" fmla="*/ 5459758 w 5843823"/>
              <a:gd name="csY24" fmla="*/ 6123090 h 8321748"/>
              <a:gd name="csX25" fmla="*/ 5518751 w 5843823"/>
              <a:gd name="csY25" fmla="*/ 5518406 h 8321748"/>
              <a:gd name="csX26" fmla="*/ 5732603 w 5843823"/>
              <a:gd name="csY26" fmla="*/ 4626129 h 8321748"/>
              <a:gd name="csX27" fmla="*/ 5835842 w 5843823"/>
              <a:gd name="csY27" fmla="*/ 4301664 h 8321748"/>
              <a:gd name="csX28" fmla="*/ 5526125 w 5843823"/>
              <a:gd name="csY28" fmla="*/ 3291400 h 8321748"/>
              <a:gd name="csX29" fmla="*/ 5304900 w 5843823"/>
              <a:gd name="csY29" fmla="*/ 3114419 h 8321748"/>
              <a:gd name="csX30" fmla="*/ 5341771 w 5843823"/>
              <a:gd name="csY30" fmla="*/ 2362251 h 8321748"/>
              <a:gd name="csX31" fmla="*/ 5459758 w 5843823"/>
              <a:gd name="csY31" fmla="*/ 1949296 h 8321748"/>
              <a:gd name="csX32" fmla="*/ 5076300 w 5843823"/>
              <a:gd name="csY32" fmla="*/ 1846058 h 8321748"/>
              <a:gd name="csX33" fmla="*/ 4759209 w 5843823"/>
              <a:gd name="csY33" fmla="*/ 1632206 h 8321748"/>
              <a:gd name="csX34" fmla="*/ 4847700 w 5843823"/>
              <a:gd name="csY34" fmla="*/ 1506845 h 8321748"/>
              <a:gd name="csX35" fmla="*/ 4877196 w 5843823"/>
              <a:gd name="csY35" fmla="*/ 1263496 h 8321748"/>
              <a:gd name="csX36" fmla="*/ 3041022 w 5843823"/>
              <a:gd name="csY36" fmla="*/ 924284 h 8321748"/>
              <a:gd name="csX37" fmla="*/ 3077893 w 5843823"/>
              <a:gd name="csY37" fmla="*/ 695684 h 8321748"/>
              <a:gd name="csX38" fmla="*/ 3181132 w 5843823"/>
              <a:gd name="csY38" fmla="*/ 9884 h 8321748"/>
              <a:gd name="csX39" fmla="*/ 2797674 w 5843823"/>
              <a:gd name="csY39" fmla="*/ 1270871 h 8321748"/>
              <a:gd name="csX40" fmla="*/ 2797674 w 5843823"/>
              <a:gd name="csY40" fmla="*/ 1270871 h 8321748"/>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218003 w 5843823"/>
              <a:gd name="csY20" fmla="*/ 6985871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2790300 w 5843823"/>
              <a:gd name="csY20" fmla="*/ 7030117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66384 w 5843823"/>
              <a:gd name="csY19" fmla="*/ 6904754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1133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13519 w 5843823"/>
              <a:gd name="csY21" fmla="*/ 7155477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72860 w 5843823"/>
              <a:gd name="csY20" fmla="*/ 6550794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13866 w 5843823"/>
              <a:gd name="csY20" fmla="*/ 6521297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107 h 8320754"/>
              <a:gd name="csX1" fmla="*/ 2797674 w 5843823"/>
              <a:gd name="csY1" fmla="*/ 1455242 h 8320754"/>
              <a:gd name="csX2" fmla="*/ 3011525 w 5843823"/>
              <a:gd name="csY2" fmla="*/ 1602726 h 8320754"/>
              <a:gd name="csX3" fmla="*/ 2974655 w 5843823"/>
              <a:gd name="csY3" fmla="*/ 2118920 h 8320754"/>
              <a:gd name="csX4" fmla="*/ 2812422 w 5843823"/>
              <a:gd name="csY4" fmla="*/ 2598242 h 8320754"/>
              <a:gd name="csX5" fmla="*/ 2465835 w 5843823"/>
              <a:gd name="csY5" fmla="*/ 2627739 h 8320754"/>
              <a:gd name="csX6" fmla="*/ 1639925 w 5843823"/>
              <a:gd name="csY6" fmla="*/ 2966952 h 8320754"/>
              <a:gd name="csX7" fmla="*/ 1470319 w 5843823"/>
              <a:gd name="csY7" fmla="*/ 3438901 h 8320754"/>
              <a:gd name="csX8" fmla="*/ 1942267 w 5843823"/>
              <a:gd name="csY8" fmla="*/ 3792862 h 8320754"/>
              <a:gd name="csX9" fmla="*/ 2333100 w 5843823"/>
              <a:gd name="csY9" fmla="*/ 3991965 h 8320754"/>
              <a:gd name="csX10" fmla="*/ 2141371 w 5843823"/>
              <a:gd name="csY10" fmla="*/ 4751507 h 8320754"/>
              <a:gd name="csX11" fmla="*/ 1809532 w 5843823"/>
              <a:gd name="csY11" fmla="*/ 4773630 h 8320754"/>
              <a:gd name="csX12" fmla="*/ 1285964 w 5843823"/>
              <a:gd name="csY12" fmla="*/ 6314836 h 8320754"/>
              <a:gd name="csX13" fmla="*/ 843513 w 5843823"/>
              <a:gd name="csY13" fmla="*/ 6506565 h 8320754"/>
              <a:gd name="csX14" fmla="*/ 666532 w 5843823"/>
              <a:gd name="csY14" fmla="*/ 7841294 h 8320754"/>
              <a:gd name="csX15" fmla="*/ 83971 w 5843823"/>
              <a:gd name="csY15" fmla="*/ 7959281 h 8320754"/>
              <a:gd name="csX16" fmla="*/ 2709184 w 5843823"/>
              <a:gd name="csY16" fmla="*/ 8320616 h 8320754"/>
              <a:gd name="csX17" fmla="*/ 2989402 w 5843823"/>
              <a:gd name="csY17" fmla="*/ 7915037 h 8320754"/>
              <a:gd name="csX18" fmla="*/ 3254874 w 5843823"/>
              <a:gd name="csY18" fmla="*/ 7774926 h 8320754"/>
              <a:gd name="csX19" fmla="*/ 3254874 w 5843823"/>
              <a:gd name="csY19" fmla="*/ 7015384 h 8320754"/>
              <a:gd name="csX20" fmla="*/ 3313866 w 5843823"/>
              <a:gd name="csY20" fmla="*/ 6521314 h 8320754"/>
              <a:gd name="csX21" fmla="*/ 4250390 w 5843823"/>
              <a:gd name="csY21" fmla="*/ 6617178 h 8320754"/>
              <a:gd name="csX22" fmla="*/ 4287261 w 5843823"/>
              <a:gd name="csY22" fmla="*/ 6609804 h 8320754"/>
              <a:gd name="csX23" fmla="*/ 5349145 w 5843823"/>
              <a:gd name="csY23" fmla="*/ 6713042 h 8320754"/>
              <a:gd name="csX24" fmla="*/ 5459758 w 5843823"/>
              <a:gd name="csY24" fmla="*/ 6123107 h 8320754"/>
              <a:gd name="csX25" fmla="*/ 5518751 w 5843823"/>
              <a:gd name="csY25" fmla="*/ 5518423 h 8320754"/>
              <a:gd name="csX26" fmla="*/ 5732603 w 5843823"/>
              <a:gd name="csY26" fmla="*/ 4626146 h 8320754"/>
              <a:gd name="csX27" fmla="*/ 5835842 w 5843823"/>
              <a:gd name="csY27" fmla="*/ 4301681 h 8320754"/>
              <a:gd name="csX28" fmla="*/ 5526125 w 5843823"/>
              <a:gd name="csY28" fmla="*/ 3291417 h 8320754"/>
              <a:gd name="csX29" fmla="*/ 5304900 w 5843823"/>
              <a:gd name="csY29" fmla="*/ 3114436 h 8320754"/>
              <a:gd name="csX30" fmla="*/ 5341771 w 5843823"/>
              <a:gd name="csY30" fmla="*/ 2362268 h 8320754"/>
              <a:gd name="csX31" fmla="*/ 5459758 w 5843823"/>
              <a:gd name="csY31" fmla="*/ 1949313 h 8320754"/>
              <a:gd name="csX32" fmla="*/ 5076300 w 5843823"/>
              <a:gd name="csY32" fmla="*/ 1846075 h 8320754"/>
              <a:gd name="csX33" fmla="*/ 4759209 w 5843823"/>
              <a:gd name="csY33" fmla="*/ 1632223 h 8320754"/>
              <a:gd name="csX34" fmla="*/ 4847700 w 5843823"/>
              <a:gd name="csY34" fmla="*/ 1506862 h 8320754"/>
              <a:gd name="csX35" fmla="*/ 4877196 w 5843823"/>
              <a:gd name="csY35" fmla="*/ 1263513 h 8320754"/>
              <a:gd name="csX36" fmla="*/ 3232751 w 5843823"/>
              <a:gd name="csY36" fmla="*/ 931675 h 8320754"/>
              <a:gd name="csX37" fmla="*/ 3077893 w 5843823"/>
              <a:gd name="csY37" fmla="*/ 695701 h 8320754"/>
              <a:gd name="csX38" fmla="*/ 3181132 w 5843823"/>
              <a:gd name="csY38" fmla="*/ 9901 h 8320754"/>
              <a:gd name="csX39" fmla="*/ 2797674 w 5843823"/>
              <a:gd name="csY39" fmla="*/ 1270888 h 8320754"/>
              <a:gd name="csX40" fmla="*/ 2797674 w 5843823"/>
              <a:gd name="csY40" fmla="*/ 1270888 h 83207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5843823" h="8320754">
                <a:moveTo>
                  <a:pt x="2443713" y="1551107"/>
                </a:moveTo>
                <a:cubicBezTo>
                  <a:pt x="2573376" y="1498873"/>
                  <a:pt x="2703039" y="1446639"/>
                  <a:pt x="2797674" y="1455242"/>
                </a:cubicBezTo>
                <a:cubicBezTo>
                  <a:pt x="2892309" y="1463845"/>
                  <a:pt x="2982028" y="1492113"/>
                  <a:pt x="3011525" y="1602726"/>
                </a:cubicBezTo>
                <a:cubicBezTo>
                  <a:pt x="3041022" y="1713339"/>
                  <a:pt x="3007839" y="1953001"/>
                  <a:pt x="2974655" y="2118920"/>
                </a:cubicBezTo>
                <a:cubicBezTo>
                  <a:pt x="2941471" y="2284839"/>
                  <a:pt x="2897225" y="2513439"/>
                  <a:pt x="2812422" y="2598242"/>
                </a:cubicBezTo>
                <a:cubicBezTo>
                  <a:pt x="2727619" y="2683045"/>
                  <a:pt x="2661251" y="2566287"/>
                  <a:pt x="2465835" y="2627739"/>
                </a:cubicBezTo>
                <a:cubicBezTo>
                  <a:pt x="2270419" y="2689191"/>
                  <a:pt x="1805844" y="2831758"/>
                  <a:pt x="1639925" y="2966952"/>
                </a:cubicBezTo>
                <a:cubicBezTo>
                  <a:pt x="1474006" y="3102146"/>
                  <a:pt x="1419929" y="3301249"/>
                  <a:pt x="1470319" y="3438901"/>
                </a:cubicBezTo>
                <a:cubicBezTo>
                  <a:pt x="1520709" y="3576553"/>
                  <a:pt x="1798470" y="3700685"/>
                  <a:pt x="1942267" y="3792862"/>
                </a:cubicBezTo>
                <a:cubicBezTo>
                  <a:pt x="2086064" y="3885039"/>
                  <a:pt x="2299916" y="3832191"/>
                  <a:pt x="2333100" y="3991965"/>
                </a:cubicBezTo>
                <a:cubicBezTo>
                  <a:pt x="2366284" y="4151739"/>
                  <a:pt x="2228632" y="4621230"/>
                  <a:pt x="2141371" y="4751507"/>
                </a:cubicBezTo>
                <a:cubicBezTo>
                  <a:pt x="2054110" y="4881784"/>
                  <a:pt x="1952100" y="4513075"/>
                  <a:pt x="1809532" y="4773630"/>
                </a:cubicBezTo>
                <a:cubicBezTo>
                  <a:pt x="1666964" y="5034185"/>
                  <a:pt x="1446967" y="6026014"/>
                  <a:pt x="1285964" y="6314836"/>
                </a:cubicBezTo>
                <a:cubicBezTo>
                  <a:pt x="1124961" y="6603659"/>
                  <a:pt x="946752" y="6252155"/>
                  <a:pt x="843513" y="6506565"/>
                </a:cubicBezTo>
                <a:cubicBezTo>
                  <a:pt x="740274" y="6760975"/>
                  <a:pt x="793122" y="7599175"/>
                  <a:pt x="666532" y="7841294"/>
                </a:cubicBezTo>
                <a:cubicBezTo>
                  <a:pt x="539942" y="8083413"/>
                  <a:pt x="-256471" y="7879394"/>
                  <a:pt x="83971" y="7959281"/>
                </a:cubicBezTo>
                <a:cubicBezTo>
                  <a:pt x="424413" y="8039168"/>
                  <a:pt x="2224946" y="8327990"/>
                  <a:pt x="2709184" y="8320616"/>
                </a:cubicBezTo>
                <a:cubicBezTo>
                  <a:pt x="3193423" y="8313242"/>
                  <a:pt x="2898454" y="8005985"/>
                  <a:pt x="2989402" y="7915037"/>
                </a:cubicBezTo>
                <a:cubicBezTo>
                  <a:pt x="3080350" y="7824089"/>
                  <a:pt x="3210629" y="7924868"/>
                  <a:pt x="3254874" y="7774926"/>
                </a:cubicBezTo>
                <a:cubicBezTo>
                  <a:pt x="3299119" y="7624984"/>
                  <a:pt x="3245042" y="7224319"/>
                  <a:pt x="3254874" y="7015384"/>
                </a:cubicBezTo>
                <a:cubicBezTo>
                  <a:pt x="3264706" y="6806449"/>
                  <a:pt x="3147947" y="6587682"/>
                  <a:pt x="3313866" y="6521314"/>
                </a:cubicBezTo>
                <a:cubicBezTo>
                  <a:pt x="3479785" y="6454946"/>
                  <a:pt x="4088158" y="6602430"/>
                  <a:pt x="4250390" y="6617178"/>
                </a:cubicBezTo>
                <a:cubicBezTo>
                  <a:pt x="4412622" y="6631926"/>
                  <a:pt x="4104135" y="6593827"/>
                  <a:pt x="4287261" y="6609804"/>
                </a:cubicBezTo>
                <a:cubicBezTo>
                  <a:pt x="4470387" y="6625781"/>
                  <a:pt x="5153729" y="6794158"/>
                  <a:pt x="5349145" y="6713042"/>
                </a:cubicBezTo>
                <a:cubicBezTo>
                  <a:pt x="5544561" y="6631926"/>
                  <a:pt x="5431490" y="6322210"/>
                  <a:pt x="5459758" y="6123107"/>
                </a:cubicBezTo>
                <a:cubicBezTo>
                  <a:pt x="5488026" y="5924004"/>
                  <a:pt x="5473277" y="5767916"/>
                  <a:pt x="5518751" y="5518423"/>
                </a:cubicBezTo>
                <a:cubicBezTo>
                  <a:pt x="5564225" y="5268930"/>
                  <a:pt x="5679755" y="4828936"/>
                  <a:pt x="5732603" y="4626146"/>
                </a:cubicBezTo>
                <a:cubicBezTo>
                  <a:pt x="5785451" y="4423356"/>
                  <a:pt x="5870255" y="4524136"/>
                  <a:pt x="5835842" y="4301681"/>
                </a:cubicBezTo>
                <a:cubicBezTo>
                  <a:pt x="5801429" y="4079226"/>
                  <a:pt x="5614615" y="3489291"/>
                  <a:pt x="5526125" y="3291417"/>
                </a:cubicBezTo>
                <a:cubicBezTo>
                  <a:pt x="5437635" y="3093543"/>
                  <a:pt x="5335626" y="3269294"/>
                  <a:pt x="5304900" y="3114436"/>
                </a:cubicBezTo>
                <a:cubicBezTo>
                  <a:pt x="5274174" y="2959578"/>
                  <a:pt x="5315961" y="2556455"/>
                  <a:pt x="5341771" y="2362268"/>
                </a:cubicBezTo>
                <a:cubicBezTo>
                  <a:pt x="5367581" y="2168081"/>
                  <a:pt x="5504003" y="2035345"/>
                  <a:pt x="5459758" y="1949313"/>
                </a:cubicBezTo>
                <a:cubicBezTo>
                  <a:pt x="5415513" y="1863281"/>
                  <a:pt x="5193058" y="1898923"/>
                  <a:pt x="5076300" y="1846075"/>
                </a:cubicBezTo>
                <a:cubicBezTo>
                  <a:pt x="4959542" y="1793227"/>
                  <a:pt x="4797309" y="1688759"/>
                  <a:pt x="4759209" y="1632223"/>
                </a:cubicBezTo>
                <a:cubicBezTo>
                  <a:pt x="4721109" y="1575687"/>
                  <a:pt x="4828036" y="1568314"/>
                  <a:pt x="4847700" y="1506862"/>
                </a:cubicBezTo>
                <a:cubicBezTo>
                  <a:pt x="4867364" y="1445410"/>
                  <a:pt x="5146354" y="1359377"/>
                  <a:pt x="4877196" y="1263513"/>
                </a:cubicBezTo>
                <a:cubicBezTo>
                  <a:pt x="4608038" y="1167649"/>
                  <a:pt x="3532635" y="1026310"/>
                  <a:pt x="3232751" y="931675"/>
                </a:cubicBezTo>
                <a:cubicBezTo>
                  <a:pt x="2932867" y="837040"/>
                  <a:pt x="3086496" y="849330"/>
                  <a:pt x="3077893" y="695701"/>
                </a:cubicBezTo>
                <a:cubicBezTo>
                  <a:pt x="3069290" y="542072"/>
                  <a:pt x="3227835" y="-85964"/>
                  <a:pt x="3181132" y="9901"/>
                </a:cubicBezTo>
                <a:cubicBezTo>
                  <a:pt x="3134429" y="105765"/>
                  <a:pt x="2797674" y="1270888"/>
                  <a:pt x="2797674" y="1270888"/>
                </a:cubicBezTo>
                <a:lnTo>
                  <a:pt x="2797674" y="1270888"/>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560C2A71-A807-3F7B-770B-9D00681732CF}"/>
              </a:ext>
            </a:extLst>
          </p:cNvPr>
          <p:cNvSpPr/>
          <p:nvPr/>
        </p:nvSpPr>
        <p:spPr>
          <a:xfrm>
            <a:off x="3288890" y="227862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1</a:t>
            </a:r>
          </a:p>
        </p:txBody>
      </p:sp>
      <p:sp>
        <p:nvSpPr>
          <p:cNvPr id="9" name="Ellipse 8">
            <a:extLst>
              <a:ext uri="{FF2B5EF4-FFF2-40B4-BE49-F238E27FC236}">
                <a16:creationId xmlns:a16="http://schemas.microsoft.com/office/drawing/2014/main" id="{9B323335-1C41-8E54-6297-024CCA4DFB1F}"/>
              </a:ext>
            </a:extLst>
          </p:cNvPr>
          <p:cNvSpPr/>
          <p:nvPr/>
        </p:nvSpPr>
        <p:spPr>
          <a:xfrm>
            <a:off x="3170903" y="3279057"/>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2</a:t>
            </a:r>
          </a:p>
        </p:txBody>
      </p:sp>
      <p:sp>
        <p:nvSpPr>
          <p:cNvPr id="10" name="Ellipse 9">
            <a:extLst>
              <a:ext uri="{FF2B5EF4-FFF2-40B4-BE49-F238E27FC236}">
                <a16:creationId xmlns:a16="http://schemas.microsoft.com/office/drawing/2014/main" id="{6BCB0779-8C3A-1E60-0EE8-ADEB7A5166A8}"/>
              </a:ext>
            </a:extLst>
          </p:cNvPr>
          <p:cNvSpPr/>
          <p:nvPr/>
        </p:nvSpPr>
        <p:spPr>
          <a:xfrm>
            <a:off x="2172929" y="40508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3</a:t>
            </a:r>
          </a:p>
        </p:txBody>
      </p:sp>
      <p:sp>
        <p:nvSpPr>
          <p:cNvPr id="11" name="Ellipse 10">
            <a:extLst>
              <a:ext uri="{FF2B5EF4-FFF2-40B4-BE49-F238E27FC236}">
                <a16:creationId xmlns:a16="http://schemas.microsoft.com/office/drawing/2014/main" id="{01FC5599-82BD-5251-E937-FF87E0CB2C33}"/>
              </a:ext>
            </a:extLst>
          </p:cNvPr>
          <p:cNvSpPr/>
          <p:nvPr/>
        </p:nvSpPr>
        <p:spPr>
          <a:xfrm>
            <a:off x="3170903" y="48227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4</a:t>
            </a:r>
          </a:p>
        </p:txBody>
      </p:sp>
      <p:sp>
        <p:nvSpPr>
          <p:cNvPr id="12" name="Ellipse 11">
            <a:extLst>
              <a:ext uri="{FF2B5EF4-FFF2-40B4-BE49-F238E27FC236}">
                <a16:creationId xmlns:a16="http://schemas.microsoft.com/office/drawing/2014/main" id="{75AEEAF3-44F7-F599-8D11-62CB830C001E}"/>
              </a:ext>
            </a:extLst>
          </p:cNvPr>
          <p:cNvSpPr/>
          <p:nvPr/>
        </p:nvSpPr>
        <p:spPr>
          <a:xfrm>
            <a:off x="1796845" y="7025215"/>
            <a:ext cx="516194" cy="457200"/>
          </a:xfrm>
          <a:prstGeom prst="ellipse">
            <a:avLst/>
          </a:prstGeom>
          <a:solidFill>
            <a:schemeClr val="accent2">
              <a:lumMod val="50000"/>
            </a:scheme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5</a:t>
            </a:r>
          </a:p>
        </p:txBody>
      </p:sp>
      <p:sp>
        <p:nvSpPr>
          <p:cNvPr id="13" name="Ellipse 12">
            <a:extLst>
              <a:ext uri="{FF2B5EF4-FFF2-40B4-BE49-F238E27FC236}">
                <a16:creationId xmlns:a16="http://schemas.microsoft.com/office/drawing/2014/main" id="{708C7744-F293-3BEC-A4E3-ADACBCC979A4}"/>
              </a:ext>
            </a:extLst>
          </p:cNvPr>
          <p:cNvSpPr/>
          <p:nvPr/>
        </p:nvSpPr>
        <p:spPr>
          <a:xfrm>
            <a:off x="931606" y="85934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6</a:t>
            </a:r>
          </a:p>
        </p:txBody>
      </p:sp>
      <p:sp>
        <p:nvSpPr>
          <p:cNvPr id="14" name="Ellipse 13">
            <a:extLst>
              <a:ext uri="{FF2B5EF4-FFF2-40B4-BE49-F238E27FC236}">
                <a16:creationId xmlns:a16="http://schemas.microsoft.com/office/drawing/2014/main" id="{D870DF64-E9A4-A028-8280-74F96C22FEF7}"/>
              </a:ext>
            </a:extLst>
          </p:cNvPr>
          <p:cNvSpPr/>
          <p:nvPr/>
        </p:nvSpPr>
        <p:spPr>
          <a:xfrm>
            <a:off x="5139813" y="73742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7</a:t>
            </a:r>
          </a:p>
        </p:txBody>
      </p:sp>
      <p:sp>
        <p:nvSpPr>
          <p:cNvPr id="15" name="Ellipse 14">
            <a:extLst>
              <a:ext uri="{FF2B5EF4-FFF2-40B4-BE49-F238E27FC236}">
                <a16:creationId xmlns:a16="http://schemas.microsoft.com/office/drawing/2014/main" id="{DF2CBC07-B1E7-E36A-C03E-E44E3172438D}"/>
              </a:ext>
            </a:extLst>
          </p:cNvPr>
          <p:cNvSpPr/>
          <p:nvPr/>
        </p:nvSpPr>
        <p:spPr>
          <a:xfrm>
            <a:off x="5592492" y="230314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8</a:t>
            </a:r>
          </a:p>
        </p:txBody>
      </p:sp>
      <p:sp>
        <p:nvSpPr>
          <p:cNvPr id="16" name="Ellipse 15">
            <a:extLst>
              <a:ext uri="{FF2B5EF4-FFF2-40B4-BE49-F238E27FC236}">
                <a16:creationId xmlns:a16="http://schemas.microsoft.com/office/drawing/2014/main" id="{973C3CFD-C1EF-B76E-01E0-065AA7E7C7AC}"/>
              </a:ext>
            </a:extLst>
          </p:cNvPr>
          <p:cNvSpPr/>
          <p:nvPr/>
        </p:nvSpPr>
        <p:spPr>
          <a:xfrm>
            <a:off x="3929322" y="81846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9</a:t>
            </a:r>
          </a:p>
        </p:txBody>
      </p:sp>
      <p:sp>
        <p:nvSpPr>
          <p:cNvPr id="17" name="Rechteck 16">
            <a:extLst>
              <a:ext uri="{FF2B5EF4-FFF2-40B4-BE49-F238E27FC236}">
                <a16:creationId xmlns:a16="http://schemas.microsoft.com/office/drawing/2014/main" id="{33CFE6A5-BBA7-5BB3-71E9-BEB807868F35}"/>
              </a:ext>
            </a:extLst>
          </p:cNvPr>
          <p:cNvSpPr/>
          <p:nvPr/>
        </p:nvSpPr>
        <p:spPr>
          <a:xfrm>
            <a:off x="2290563" y="9198856"/>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Karte</a:t>
            </a:r>
          </a:p>
        </p:txBody>
      </p:sp>
      <p:sp>
        <p:nvSpPr>
          <p:cNvPr id="18" name="Textfeld 17">
            <a:hlinkClick r:id="rId3" action="ppaction://hlinksldjump"/>
            <a:extLst>
              <a:ext uri="{FF2B5EF4-FFF2-40B4-BE49-F238E27FC236}">
                <a16:creationId xmlns:a16="http://schemas.microsoft.com/office/drawing/2014/main" id="{510EC6D3-3048-4034-D142-6597B8E30174}"/>
              </a:ext>
            </a:extLst>
          </p:cNvPr>
          <p:cNvSpPr txBox="1"/>
          <p:nvPr/>
        </p:nvSpPr>
        <p:spPr>
          <a:xfrm>
            <a:off x="429006" y="9162686"/>
            <a:ext cx="905033" cy="369332"/>
          </a:xfrm>
          <a:prstGeom prst="rect">
            <a:avLst/>
          </a:prstGeom>
          <a:solidFill>
            <a:schemeClr val="bg1"/>
          </a:solidFill>
        </p:spPr>
        <p:txBody>
          <a:bodyPr wrap="square" rtlCol="0">
            <a:spAutoFit/>
          </a:bodyPr>
          <a:lstStyle/>
          <a:p>
            <a:r>
              <a:rPr lang="de-DE" dirty="0">
                <a:hlinkClick r:id="rId4" action="ppaction://hlinksldjump"/>
              </a:rPr>
              <a:t>zurück</a:t>
            </a:r>
            <a:endParaRPr lang="de-DE" dirty="0"/>
          </a:p>
        </p:txBody>
      </p:sp>
      <p:sp>
        <p:nvSpPr>
          <p:cNvPr id="19" name="Textfeld 18">
            <a:hlinkClick r:id="rId3" action="ppaction://hlinksldjump"/>
            <a:extLst>
              <a:ext uri="{FF2B5EF4-FFF2-40B4-BE49-F238E27FC236}">
                <a16:creationId xmlns:a16="http://schemas.microsoft.com/office/drawing/2014/main" id="{ACDBB9F8-98A9-E82B-8B4D-25DC2F630AC6}"/>
              </a:ext>
            </a:extLst>
          </p:cNvPr>
          <p:cNvSpPr txBox="1"/>
          <p:nvPr/>
        </p:nvSpPr>
        <p:spPr>
          <a:xfrm>
            <a:off x="5305739" y="9126516"/>
            <a:ext cx="1061961" cy="369332"/>
          </a:xfrm>
          <a:prstGeom prst="rect">
            <a:avLst/>
          </a:prstGeom>
          <a:solidFill>
            <a:schemeClr val="bg1"/>
          </a:solidFill>
        </p:spPr>
        <p:txBody>
          <a:bodyPr wrap="square" rtlCol="0">
            <a:spAutoFit/>
          </a:bodyPr>
          <a:lstStyle/>
          <a:p>
            <a:r>
              <a:rPr lang="de-DE" dirty="0">
                <a:hlinkClick r:id="rId5" action="ppaction://hlinksldjump"/>
              </a:rPr>
              <a:t>vorwärts</a:t>
            </a:r>
            <a:endParaRPr lang="de-DE" dirty="0"/>
          </a:p>
        </p:txBody>
      </p:sp>
    </p:spTree>
    <p:extLst>
      <p:ext uri="{BB962C8B-B14F-4D97-AF65-F5344CB8AC3E}">
        <p14:creationId xmlns:p14="http://schemas.microsoft.com/office/powerpoint/2010/main" val="3174682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58733-BB7F-84F5-AADB-1ACB215B1144}"/>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F61716F-2BAC-ABFF-CD15-7B7F3C854781}"/>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4221" r="4221"/>
          <a:stretch/>
        </p:blipFill>
        <p:spPr>
          <a:xfrm>
            <a:off x="834887" y="833070"/>
            <a:ext cx="4846417" cy="3923102"/>
          </a:xfrm>
        </p:spPr>
      </p:pic>
      <p:sp>
        <p:nvSpPr>
          <p:cNvPr id="12" name="Rechteck 11">
            <a:extLst>
              <a:ext uri="{FF2B5EF4-FFF2-40B4-BE49-F238E27FC236}">
                <a16:creationId xmlns:a16="http://schemas.microsoft.com/office/drawing/2014/main" id="{D33959DF-7A48-019A-83F0-2606CEE546C7}"/>
              </a:ext>
            </a:extLst>
          </p:cNvPr>
          <p:cNvSpPr/>
          <p:nvPr/>
        </p:nvSpPr>
        <p:spPr>
          <a:xfrm>
            <a:off x="655092"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1549ADB0-D118-651E-C82F-D9051F52B69C}"/>
              </a:ext>
            </a:extLst>
          </p:cNvPr>
          <p:cNvSpPr/>
          <p:nvPr/>
        </p:nvSpPr>
        <p:spPr>
          <a:xfrm>
            <a:off x="2598821"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6C3F270C-9F76-ADC5-C5C4-C71F4DE13F32}"/>
              </a:ext>
            </a:extLst>
          </p:cNvPr>
          <p:cNvSpPr txBox="1"/>
          <p:nvPr/>
        </p:nvSpPr>
        <p:spPr>
          <a:xfrm>
            <a:off x="1873249" y="322857"/>
            <a:ext cx="3111500" cy="461665"/>
          </a:xfrm>
          <a:prstGeom prst="rect">
            <a:avLst/>
          </a:prstGeom>
          <a:noFill/>
        </p:spPr>
        <p:txBody>
          <a:bodyPr wrap="square" rtlCol="0">
            <a:spAutoFit/>
          </a:bodyPr>
          <a:lstStyle/>
          <a:p>
            <a:pPr algn="ctr"/>
            <a:r>
              <a:rPr lang="de-DE" sz="2400" b="1" dirty="0"/>
              <a:t>Der verborgene Schatz</a:t>
            </a:r>
          </a:p>
        </p:txBody>
      </p:sp>
      <p:sp>
        <p:nvSpPr>
          <p:cNvPr id="17" name="Rechteck 16">
            <a:extLst>
              <a:ext uri="{FF2B5EF4-FFF2-40B4-BE49-F238E27FC236}">
                <a16:creationId xmlns:a16="http://schemas.microsoft.com/office/drawing/2014/main" id="{CDFC50DA-3E50-B0CF-657C-76367802C44F}"/>
              </a:ext>
            </a:extLst>
          </p:cNvPr>
          <p:cNvSpPr/>
          <p:nvPr/>
        </p:nvSpPr>
        <p:spPr>
          <a:xfrm>
            <a:off x="2379717" y="9125157"/>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Teigelkamp</a:t>
            </a:r>
            <a:endParaRPr lang="de-DE" dirty="0"/>
          </a:p>
        </p:txBody>
      </p:sp>
      <p:sp>
        <p:nvSpPr>
          <p:cNvPr id="18" name="Textfeld 17">
            <a:hlinkClick r:id="rId6" action="ppaction://hlinksldjump"/>
            <a:extLst>
              <a:ext uri="{FF2B5EF4-FFF2-40B4-BE49-F238E27FC236}">
                <a16:creationId xmlns:a16="http://schemas.microsoft.com/office/drawing/2014/main" id="{5BB25501-D595-B5D2-E61C-2AF3CAF63117}"/>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5DB88AD2-5BD6-EC64-8A4F-B2D444C74345}"/>
              </a:ext>
            </a:extLst>
          </p:cNvPr>
          <p:cNvSpPr txBox="1"/>
          <p:nvPr/>
        </p:nvSpPr>
        <p:spPr>
          <a:xfrm>
            <a:off x="493198" y="5333370"/>
            <a:ext cx="5522731" cy="3231654"/>
          </a:xfrm>
          <a:prstGeom prst="rect">
            <a:avLst/>
          </a:prstGeom>
          <a:noFill/>
        </p:spPr>
        <p:txBody>
          <a:bodyPr wrap="square" rtlCol="0">
            <a:spAutoFit/>
          </a:bodyPr>
          <a:lstStyle/>
          <a:p>
            <a:r>
              <a:rPr lang="de-DE" sz="1200" dirty="0"/>
              <a:t>Wir blicken von hier auf das zweistöckige Wohnhaus, das in den 1960er Jahren von der Familie Willi Brocks errichtet wurde. Vor 100 Jahren stand an der selben Stelle auch schon mal ein Haus, sogar ein Wohn- und Geschäftshaus. Doch wer sich jetzt dabei ein schickes Gebäude mit einem einladenden Geschäftseingang vorstellt, liegt hier völlig falsch. Die Geschäftsfrau war Marie Terre, die Witwe eines Schusters. </a:t>
            </a:r>
          </a:p>
          <a:p>
            <a:r>
              <a:rPr lang="de-DE" sz="1200" dirty="0"/>
              <a:t>Um ihren Lebensunterhalt zu bestreiten, verkaufte sie Kurzwaren, also alles, was man zum Schneidern und Nähen für zuhause brauchte, zum Beispiel Knöpfe, Nadeln und Stecknadeln, Garn, Zwirn, Schnallen, Haken und Ösen. </a:t>
            </a:r>
          </a:p>
          <a:p>
            <a:r>
              <a:rPr lang="de-DE" sz="1200" dirty="0"/>
              <a:t>Ihr Geschäft war geöffnet, wenn die obere Hälfte der mittleren Tür von ihrem Haus aufgeklappt war. Die Kunden blieben draußen auf der Straße, Kinder nutzten die 2 Treppenstufen, damit sie über die Ladentheke gucken konnten. Der Verkauf war mit einem Kiosk von heute vergleichbar.</a:t>
            </a:r>
          </a:p>
          <a:p>
            <a:r>
              <a:rPr lang="de-DE" sz="1200" dirty="0"/>
              <a:t>Alles machte bei Frau Terre  einen recht ärmlichen Eindruck. Nachdem sie gestorben war, wurde das baufällige Haus abgerissen. Als Bauarbeiter die Dielenbretter beseitigten , gab es dann doch eine Überraschung. Unter den Brettern kam eine Geldkassette zum Vorschein, in der etliche Goldtaler schlummerten.</a:t>
            </a:r>
          </a:p>
          <a:p>
            <a:endParaRPr lang="de-DE" sz="1200" dirty="0"/>
          </a:p>
        </p:txBody>
      </p:sp>
      <p:pic>
        <p:nvPicPr>
          <p:cNvPr id="3" name="Der_Goldschatz_unter_Marie_Terres_Dielen">
            <a:hlinkClick r:id="" action="ppaction://media"/>
            <a:extLst>
              <a:ext uri="{FF2B5EF4-FFF2-40B4-BE49-F238E27FC236}">
                <a16:creationId xmlns:a16="http://schemas.microsoft.com/office/drawing/2014/main" id="{86575D27-7546-5553-5E48-E7CFEFE1E8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75916" y="4883838"/>
            <a:ext cx="304800" cy="304800"/>
          </a:xfrm>
          <a:prstGeom prst="rect">
            <a:avLst/>
          </a:prstGeom>
        </p:spPr>
      </p:pic>
      <p:sp>
        <p:nvSpPr>
          <p:cNvPr id="4" name="Textfeld 3">
            <a:extLst>
              <a:ext uri="{FF2B5EF4-FFF2-40B4-BE49-F238E27FC236}">
                <a16:creationId xmlns:a16="http://schemas.microsoft.com/office/drawing/2014/main" id="{C3A43315-1477-EE9C-65FE-A08CDD15CD40}"/>
              </a:ext>
            </a:extLst>
          </p:cNvPr>
          <p:cNvSpPr txBox="1"/>
          <p:nvPr/>
        </p:nvSpPr>
        <p:spPr>
          <a:xfrm>
            <a:off x="572494" y="9032682"/>
            <a:ext cx="1168842" cy="369332"/>
          </a:xfrm>
          <a:prstGeom prst="rect">
            <a:avLst/>
          </a:prstGeom>
          <a:noFill/>
        </p:spPr>
        <p:txBody>
          <a:bodyPr wrap="square" rtlCol="0">
            <a:spAutoFit/>
          </a:bodyPr>
          <a:lstStyle/>
          <a:p>
            <a:r>
              <a:rPr lang="de-DE" dirty="0">
                <a:hlinkClick r:id="rId8" action="ppaction://hlinksldjump"/>
              </a:rPr>
              <a:t>zurück</a:t>
            </a:r>
            <a:endParaRPr lang="de-DE" dirty="0"/>
          </a:p>
        </p:txBody>
      </p:sp>
      <p:sp>
        <p:nvSpPr>
          <p:cNvPr id="6" name="Textfeld 5">
            <a:extLst>
              <a:ext uri="{FF2B5EF4-FFF2-40B4-BE49-F238E27FC236}">
                <a16:creationId xmlns:a16="http://schemas.microsoft.com/office/drawing/2014/main" id="{FB55997E-3F1D-AC24-AD3E-68A9B7058D2C}"/>
              </a:ext>
            </a:extLst>
          </p:cNvPr>
          <p:cNvSpPr txBox="1"/>
          <p:nvPr/>
        </p:nvSpPr>
        <p:spPr>
          <a:xfrm>
            <a:off x="4890052" y="9125157"/>
            <a:ext cx="1395454" cy="369332"/>
          </a:xfrm>
          <a:prstGeom prst="rect">
            <a:avLst/>
          </a:prstGeom>
          <a:noFill/>
        </p:spPr>
        <p:txBody>
          <a:bodyPr wrap="square" rtlCol="0">
            <a:spAutoFit/>
          </a:bodyPr>
          <a:lstStyle/>
          <a:p>
            <a:r>
              <a:rPr lang="de-DE" dirty="0">
                <a:hlinkClick r:id="rId9" action="ppaction://hlinksldjump"/>
              </a:rPr>
              <a:t>vorwärts</a:t>
            </a:r>
            <a:endParaRPr lang="de-DE" dirty="0"/>
          </a:p>
        </p:txBody>
      </p:sp>
    </p:spTree>
    <p:extLst>
      <p:ext uri="{BB962C8B-B14F-4D97-AF65-F5344CB8AC3E}">
        <p14:creationId xmlns:p14="http://schemas.microsoft.com/office/powerpoint/2010/main" val="148985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532B3-B246-7474-0719-3DA3C9732661}"/>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C2360115-18CA-3D8A-F27E-2A2AFE7C5CDC}"/>
              </a:ext>
            </a:extLst>
          </p:cNvPr>
          <p:cNvPicPr>
            <a:picLocks noChangeAspect="1"/>
          </p:cNvPicPr>
          <p:nvPr/>
        </p:nvPicPr>
        <p:blipFill>
          <a:blip r:embed="rId2"/>
          <a:srcRect l="3583" t="-1407" r="8909" b="1407"/>
          <a:stretch>
            <a:fillRect/>
          </a:stretch>
        </p:blipFill>
        <p:spPr>
          <a:xfrm>
            <a:off x="0" y="-152749"/>
            <a:ext cx="6858000" cy="10058749"/>
          </a:xfrm>
          <a:prstGeom prst="rect">
            <a:avLst/>
          </a:prstGeom>
        </p:spPr>
      </p:pic>
      <p:sp>
        <p:nvSpPr>
          <p:cNvPr id="7" name="Freihandform: Form 6">
            <a:extLst>
              <a:ext uri="{FF2B5EF4-FFF2-40B4-BE49-F238E27FC236}">
                <a16:creationId xmlns:a16="http://schemas.microsoft.com/office/drawing/2014/main" id="{990F35D0-53D6-C2B4-1955-3A3489E65DC2}"/>
              </a:ext>
            </a:extLst>
          </p:cNvPr>
          <p:cNvSpPr/>
          <p:nvPr/>
        </p:nvSpPr>
        <p:spPr>
          <a:xfrm>
            <a:off x="1007411" y="963493"/>
            <a:ext cx="5843823" cy="8320754"/>
          </a:xfrm>
          <a:custGeom>
            <a:avLst/>
            <a:gdLst>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854729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721993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62813 w 5865265"/>
              <a:gd name="csY10" fmla="*/ 4751490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808"/>
              <a:gd name="csX1" fmla="*/ 2819116 w 5865265"/>
              <a:gd name="csY1" fmla="*/ 1455225 h 8343808"/>
              <a:gd name="csX2" fmla="*/ 3032967 w 5865265"/>
              <a:gd name="csY2" fmla="*/ 1602709 h 8343808"/>
              <a:gd name="csX3" fmla="*/ 2996097 w 5865265"/>
              <a:gd name="csY3" fmla="*/ 2118903 h 8343808"/>
              <a:gd name="csX4" fmla="*/ 2833864 w 5865265"/>
              <a:gd name="csY4" fmla="*/ 2598225 h 8343808"/>
              <a:gd name="csX5" fmla="*/ 2487277 w 5865265"/>
              <a:gd name="csY5" fmla="*/ 2627722 h 8343808"/>
              <a:gd name="csX6" fmla="*/ 1661367 w 5865265"/>
              <a:gd name="csY6" fmla="*/ 2966935 h 8343808"/>
              <a:gd name="csX7" fmla="*/ 1491761 w 5865265"/>
              <a:gd name="csY7" fmla="*/ 3438884 h 8343808"/>
              <a:gd name="csX8" fmla="*/ 1963709 w 5865265"/>
              <a:gd name="csY8" fmla="*/ 3792845 h 8343808"/>
              <a:gd name="csX9" fmla="*/ 2354542 w 5865265"/>
              <a:gd name="csY9" fmla="*/ 3991948 h 8343808"/>
              <a:gd name="csX10" fmla="*/ 2162813 w 5865265"/>
              <a:gd name="csY10" fmla="*/ 4751490 h 8343808"/>
              <a:gd name="csX11" fmla="*/ 1830974 w 5865265"/>
              <a:gd name="csY11" fmla="*/ 4773613 h 8343808"/>
              <a:gd name="csX12" fmla="*/ 1307406 w 5865265"/>
              <a:gd name="csY12" fmla="*/ 6314819 h 8343808"/>
              <a:gd name="csX13" fmla="*/ 864955 w 5865265"/>
              <a:gd name="csY13" fmla="*/ 6506548 h 8343808"/>
              <a:gd name="csX14" fmla="*/ 687974 w 5865265"/>
              <a:gd name="csY14" fmla="*/ 7841277 h 8343808"/>
              <a:gd name="csX15" fmla="*/ 105413 w 5865265"/>
              <a:gd name="csY15" fmla="*/ 7959264 h 8343808"/>
              <a:gd name="csX16" fmla="*/ 3084587 w 5865265"/>
              <a:gd name="csY16" fmla="*/ 8342722 h 8343808"/>
              <a:gd name="csX17" fmla="*/ 2996096 w 5865265"/>
              <a:gd name="csY17" fmla="*/ 7826529 h 8343808"/>
              <a:gd name="csX18" fmla="*/ 3276316 w 5865265"/>
              <a:gd name="csY18" fmla="*/ 7774909 h 8343808"/>
              <a:gd name="csX19" fmla="*/ 3209948 w 5865265"/>
              <a:gd name="csY19" fmla="*/ 6808890 h 8343808"/>
              <a:gd name="csX20" fmla="*/ 3239445 w 5865265"/>
              <a:gd name="csY20" fmla="*/ 6985871 h 8343808"/>
              <a:gd name="csX21" fmla="*/ 4286580 w 5865265"/>
              <a:gd name="csY21" fmla="*/ 7170225 h 8343808"/>
              <a:gd name="csX22" fmla="*/ 4375071 w 5865265"/>
              <a:gd name="csY22" fmla="*/ 6690903 h 8343808"/>
              <a:gd name="csX23" fmla="*/ 5370587 w 5865265"/>
              <a:gd name="csY23" fmla="*/ 6713025 h 8343808"/>
              <a:gd name="csX24" fmla="*/ 5481200 w 5865265"/>
              <a:gd name="csY24" fmla="*/ 6123090 h 8343808"/>
              <a:gd name="csX25" fmla="*/ 5540193 w 5865265"/>
              <a:gd name="csY25" fmla="*/ 5518406 h 8343808"/>
              <a:gd name="csX26" fmla="*/ 5754045 w 5865265"/>
              <a:gd name="csY26" fmla="*/ 4626129 h 8343808"/>
              <a:gd name="csX27" fmla="*/ 5857284 w 5865265"/>
              <a:gd name="csY27" fmla="*/ 4301664 h 8343808"/>
              <a:gd name="csX28" fmla="*/ 5547567 w 5865265"/>
              <a:gd name="csY28" fmla="*/ 3291400 h 8343808"/>
              <a:gd name="csX29" fmla="*/ 5326342 w 5865265"/>
              <a:gd name="csY29" fmla="*/ 3114419 h 8343808"/>
              <a:gd name="csX30" fmla="*/ 5363213 w 5865265"/>
              <a:gd name="csY30" fmla="*/ 2362251 h 8343808"/>
              <a:gd name="csX31" fmla="*/ 5481200 w 5865265"/>
              <a:gd name="csY31" fmla="*/ 1949296 h 8343808"/>
              <a:gd name="csX32" fmla="*/ 5097742 w 5865265"/>
              <a:gd name="csY32" fmla="*/ 1846058 h 8343808"/>
              <a:gd name="csX33" fmla="*/ 4780651 w 5865265"/>
              <a:gd name="csY33" fmla="*/ 1632206 h 8343808"/>
              <a:gd name="csX34" fmla="*/ 4869142 w 5865265"/>
              <a:gd name="csY34" fmla="*/ 1506845 h 8343808"/>
              <a:gd name="csX35" fmla="*/ 4898638 w 5865265"/>
              <a:gd name="csY35" fmla="*/ 1263496 h 8343808"/>
              <a:gd name="csX36" fmla="*/ 3062464 w 5865265"/>
              <a:gd name="csY36" fmla="*/ 924284 h 8343808"/>
              <a:gd name="csX37" fmla="*/ 3099335 w 5865265"/>
              <a:gd name="csY37" fmla="*/ 695684 h 8343808"/>
              <a:gd name="csX38" fmla="*/ 3202574 w 5865265"/>
              <a:gd name="csY38" fmla="*/ 9884 h 8343808"/>
              <a:gd name="csX39" fmla="*/ 2819116 w 5865265"/>
              <a:gd name="csY39" fmla="*/ 1270871 h 8343808"/>
              <a:gd name="csX40" fmla="*/ 2819116 w 5865265"/>
              <a:gd name="csY40" fmla="*/ 1270871 h 8343808"/>
              <a:gd name="csX0" fmla="*/ 2446784 w 5846894"/>
              <a:gd name="csY0" fmla="*/ 1551090 h 8314397"/>
              <a:gd name="csX1" fmla="*/ 2800745 w 5846894"/>
              <a:gd name="csY1" fmla="*/ 1455225 h 8314397"/>
              <a:gd name="csX2" fmla="*/ 3014596 w 5846894"/>
              <a:gd name="csY2" fmla="*/ 1602709 h 8314397"/>
              <a:gd name="csX3" fmla="*/ 2977726 w 5846894"/>
              <a:gd name="csY3" fmla="*/ 2118903 h 8314397"/>
              <a:gd name="csX4" fmla="*/ 2815493 w 5846894"/>
              <a:gd name="csY4" fmla="*/ 2598225 h 8314397"/>
              <a:gd name="csX5" fmla="*/ 2468906 w 5846894"/>
              <a:gd name="csY5" fmla="*/ 2627722 h 8314397"/>
              <a:gd name="csX6" fmla="*/ 1642996 w 5846894"/>
              <a:gd name="csY6" fmla="*/ 2966935 h 8314397"/>
              <a:gd name="csX7" fmla="*/ 1473390 w 5846894"/>
              <a:gd name="csY7" fmla="*/ 3438884 h 8314397"/>
              <a:gd name="csX8" fmla="*/ 1945338 w 5846894"/>
              <a:gd name="csY8" fmla="*/ 3792845 h 8314397"/>
              <a:gd name="csX9" fmla="*/ 2336171 w 5846894"/>
              <a:gd name="csY9" fmla="*/ 3991948 h 8314397"/>
              <a:gd name="csX10" fmla="*/ 2144442 w 5846894"/>
              <a:gd name="csY10" fmla="*/ 4751490 h 8314397"/>
              <a:gd name="csX11" fmla="*/ 1812603 w 5846894"/>
              <a:gd name="csY11" fmla="*/ 4773613 h 8314397"/>
              <a:gd name="csX12" fmla="*/ 1289035 w 5846894"/>
              <a:gd name="csY12" fmla="*/ 6314819 h 8314397"/>
              <a:gd name="csX13" fmla="*/ 846584 w 5846894"/>
              <a:gd name="csY13" fmla="*/ 6506548 h 8314397"/>
              <a:gd name="csX14" fmla="*/ 669603 w 5846894"/>
              <a:gd name="csY14" fmla="*/ 7841277 h 8314397"/>
              <a:gd name="csX15" fmla="*/ 87042 w 5846894"/>
              <a:gd name="csY15" fmla="*/ 7959264 h 8314397"/>
              <a:gd name="csX16" fmla="*/ 2763874 w 5846894"/>
              <a:gd name="csY16" fmla="*/ 8313225 h 8314397"/>
              <a:gd name="csX17" fmla="*/ 2977725 w 5846894"/>
              <a:gd name="csY17" fmla="*/ 7826529 h 8314397"/>
              <a:gd name="csX18" fmla="*/ 3257945 w 5846894"/>
              <a:gd name="csY18" fmla="*/ 7774909 h 8314397"/>
              <a:gd name="csX19" fmla="*/ 3191577 w 5846894"/>
              <a:gd name="csY19" fmla="*/ 6808890 h 8314397"/>
              <a:gd name="csX20" fmla="*/ 3221074 w 5846894"/>
              <a:gd name="csY20" fmla="*/ 6985871 h 8314397"/>
              <a:gd name="csX21" fmla="*/ 4268209 w 5846894"/>
              <a:gd name="csY21" fmla="*/ 7170225 h 8314397"/>
              <a:gd name="csX22" fmla="*/ 4356700 w 5846894"/>
              <a:gd name="csY22" fmla="*/ 6690903 h 8314397"/>
              <a:gd name="csX23" fmla="*/ 5352216 w 5846894"/>
              <a:gd name="csY23" fmla="*/ 6713025 h 8314397"/>
              <a:gd name="csX24" fmla="*/ 5462829 w 5846894"/>
              <a:gd name="csY24" fmla="*/ 6123090 h 8314397"/>
              <a:gd name="csX25" fmla="*/ 5521822 w 5846894"/>
              <a:gd name="csY25" fmla="*/ 5518406 h 8314397"/>
              <a:gd name="csX26" fmla="*/ 5735674 w 5846894"/>
              <a:gd name="csY26" fmla="*/ 4626129 h 8314397"/>
              <a:gd name="csX27" fmla="*/ 5838913 w 5846894"/>
              <a:gd name="csY27" fmla="*/ 4301664 h 8314397"/>
              <a:gd name="csX28" fmla="*/ 5529196 w 5846894"/>
              <a:gd name="csY28" fmla="*/ 3291400 h 8314397"/>
              <a:gd name="csX29" fmla="*/ 5307971 w 5846894"/>
              <a:gd name="csY29" fmla="*/ 3114419 h 8314397"/>
              <a:gd name="csX30" fmla="*/ 5344842 w 5846894"/>
              <a:gd name="csY30" fmla="*/ 2362251 h 8314397"/>
              <a:gd name="csX31" fmla="*/ 5462829 w 5846894"/>
              <a:gd name="csY31" fmla="*/ 1949296 h 8314397"/>
              <a:gd name="csX32" fmla="*/ 5079371 w 5846894"/>
              <a:gd name="csY32" fmla="*/ 1846058 h 8314397"/>
              <a:gd name="csX33" fmla="*/ 4762280 w 5846894"/>
              <a:gd name="csY33" fmla="*/ 1632206 h 8314397"/>
              <a:gd name="csX34" fmla="*/ 4850771 w 5846894"/>
              <a:gd name="csY34" fmla="*/ 1506845 h 8314397"/>
              <a:gd name="csX35" fmla="*/ 4880267 w 5846894"/>
              <a:gd name="csY35" fmla="*/ 1263496 h 8314397"/>
              <a:gd name="csX36" fmla="*/ 3044093 w 5846894"/>
              <a:gd name="csY36" fmla="*/ 924284 h 8314397"/>
              <a:gd name="csX37" fmla="*/ 3080964 w 5846894"/>
              <a:gd name="csY37" fmla="*/ 695684 h 8314397"/>
              <a:gd name="csX38" fmla="*/ 3184203 w 5846894"/>
              <a:gd name="csY38" fmla="*/ 9884 h 8314397"/>
              <a:gd name="csX39" fmla="*/ 2800745 w 5846894"/>
              <a:gd name="csY39" fmla="*/ 1270871 h 8314397"/>
              <a:gd name="csX40" fmla="*/ 2800745 w 5846894"/>
              <a:gd name="csY40" fmla="*/ 1270871 h 8314397"/>
              <a:gd name="csX0" fmla="*/ 2443713 w 5843823"/>
              <a:gd name="csY0" fmla="*/ 1551090 h 8321748"/>
              <a:gd name="csX1" fmla="*/ 2797674 w 5843823"/>
              <a:gd name="csY1" fmla="*/ 1455225 h 8321748"/>
              <a:gd name="csX2" fmla="*/ 3011525 w 5843823"/>
              <a:gd name="csY2" fmla="*/ 1602709 h 8321748"/>
              <a:gd name="csX3" fmla="*/ 2974655 w 5843823"/>
              <a:gd name="csY3" fmla="*/ 2118903 h 8321748"/>
              <a:gd name="csX4" fmla="*/ 2812422 w 5843823"/>
              <a:gd name="csY4" fmla="*/ 2598225 h 8321748"/>
              <a:gd name="csX5" fmla="*/ 2465835 w 5843823"/>
              <a:gd name="csY5" fmla="*/ 2627722 h 8321748"/>
              <a:gd name="csX6" fmla="*/ 1639925 w 5843823"/>
              <a:gd name="csY6" fmla="*/ 2966935 h 8321748"/>
              <a:gd name="csX7" fmla="*/ 1470319 w 5843823"/>
              <a:gd name="csY7" fmla="*/ 3438884 h 8321748"/>
              <a:gd name="csX8" fmla="*/ 1942267 w 5843823"/>
              <a:gd name="csY8" fmla="*/ 3792845 h 8321748"/>
              <a:gd name="csX9" fmla="*/ 2333100 w 5843823"/>
              <a:gd name="csY9" fmla="*/ 3991948 h 8321748"/>
              <a:gd name="csX10" fmla="*/ 2141371 w 5843823"/>
              <a:gd name="csY10" fmla="*/ 4751490 h 8321748"/>
              <a:gd name="csX11" fmla="*/ 1809532 w 5843823"/>
              <a:gd name="csY11" fmla="*/ 4773613 h 8321748"/>
              <a:gd name="csX12" fmla="*/ 1285964 w 5843823"/>
              <a:gd name="csY12" fmla="*/ 6314819 h 8321748"/>
              <a:gd name="csX13" fmla="*/ 843513 w 5843823"/>
              <a:gd name="csY13" fmla="*/ 6506548 h 8321748"/>
              <a:gd name="csX14" fmla="*/ 666532 w 5843823"/>
              <a:gd name="csY14" fmla="*/ 7841277 h 8321748"/>
              <a:gd name="csX15" fmla="*/ 83971 w 5843823"/>
              <a:gd name="csY15" fmla="*/ 7959264 h 8321748"/>
              <a:gd name="csX16" fmla="*/ 2709184 w 5843823"/>
              <a:gd name="csY16" fmla="*/ 8320599 h 8321748"/>
              <a:gd name="csX17" fmla="*/ 2974654 w 5843823"/>
              <a:gd name="csY17" fmla="*/ 7826529 h 8321748"/>
              <a:gd name="csX18" fmla="*/ 3254874 w 5843823"/>
              <a:gd name="csY18" fmla="*/ 7774909 h 8321748"/>
              <a:gd name="csX19" fmla="*/ 3188506 w 5843823"/>
              <a:gd name="csY19" fmla="*/ 6808890 h 8321748"/>
              <a:gd name="csX20" fmla="*/ 3218003 w 5843823"/>
              <a:gd name="csY20" fmla="*/ 6985871 h 8321748"/>
              <a:gd name="csX21" fmla="*/ 4265138 w 5843823"/>
              <a:gd name="csY21" fmla="*/ 7170225 h 8321748"/>
              <a:gd name="csX22" fmla="*/ 4353629 w 5843823"/>
              <a:gd name="csY22" fmla="*/ 6690903 h 8321748"/>
              <a:gd name="csX23" fmla="*/ 5349145 w 5843823"/>
              <a:gd name="csY23" fmla="*/ 6713025 h 8321748"/>
              <a:gd name="csX24" fmla="*/ 5459758 w 5843823"/>
              <a:gd name="csY24" fmla="*/ 6123090 h 8321748"/>
              <a:gd name="csX25" fmla="*/ 5518751 w 5843823"/>
              <a:gd name="csY25" fmla="*/ 5518406 h 8321748"/>
              <a:gd name="csX26" fmla="*/ 5732603 w 5843823"/>
              <a:gd name="csY26" fmla="*/ 4626129 h 8321748"/>
              <a:gd name="csX27" fmla="*/ 5835842 w 5843823"/>
              <a:gd name="csY27" fmla="*/ 4301664 h 8321748"/>
              <a:gd name="csX28" fmla="*/ 5526125 w 5843823"/>
              <a:gd name="csY28" fmla="*/ 3291400 h 8321748"/>
              <a:gd name="csX29" fmla="*/ 5304900 w 5843823"/>
              <a:gd name="csY29" fmla="*/ 3114419 h 8321748"/>
              <a:gd name="csX30" fmla="*/ 5341771 w 5843823"/>
              <a:gd name="csY30" fmla="*/ 2362251 h 8321748"/>
              <a:gd name="csX31" fmla="*/ 5459758 w 5843823"/>
              <a:gd name="csY31" fmla="*/ 1949296 h 8321748"/>
              <a:gd name="csX32" fmla="*/ 5076300 w 5843823"/>
              <a:gd name="csY32" fmla="*/ 1846058 h 8321748"/>
              <a:gd name="csX33" fmla="*/ 4759209 w 5843823"/>
              <a:gd name="csY33" fmla="*/ 1632206 h 8321748"/>
              <a:gd name="csX34" fmla="*/ 4847700 w 5843823"/>
              <a:gd name="csY34" fmla="*/ 1506845 h 8321748"/>
              <a:gd name="csX35" fmla="*/ 4877196 w 5843823"/>
              <a:gd name="csY35" fmla="*/ 1263496 h 8321748"/>
              <a:gd name="csX36" fmla="*/ 3041022 w 5843823"/>
              <a:gd name="csY36" fmla="*/ 924284 h 8321748"/>
              <a:gd name="csX37" fmla="*/ 3077893 w 5843823"/>
              <a:gd name="csY37" fmla="*/ 695684 h 8321748"/>
              <a:gd name="csX38" fmla="*/ 3181132 w 5843823"/>
              <a:gd name="csY38" fmla="*/ 9884 h 8321748"/>
              <a:gd name="csX39" fmla="*/ 2797674 w 5843823"/>
              <a:gd name="csY39" fmla="*/ 1270871 h 8321748"/>
              <a:gd name="csX40" fmla="*/ 2797674 w 5843823"/>
              <a:gd name="csY40" fmla="*/ 1270871 h 8321748"/>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218003 w 5843823"/>
              <a:gd name="csY20" fmla="*/ 6985871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2790300 w 5843823"/>
              <a:gd name="csY20" fmla="*/ 7030117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66384 w 5843823"/>
              <a:gd name="csY19" fmla="*/ 6904754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1133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13519 w 5843823"/>
              <a:gd name="csY21" fmla="*/ 7155477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72860 w 5843823"/>
              <a:gd name="csY20" fmla="*/ 6550794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13866 w 5843823"/>
              <a:gd name="csY20" fmla="*/ 6521297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107 h 8320754"/>
              <a:gd name="csX1" fmla="*/ 2797674 w 5843823"/>
              <a:gd name="csY1" fmla="*/ 1455242 h 8320754"/>
              <a:gd name="csX2" fmla="*/ 3011525 w 5843823"/>
              <a:gd name="csY2" fmla="*/ 1602726 h 8320754"/>
              <a:gd name="csX3" fmla="*/ 2974655 w 5843823"/>
              <a:gd name="csY3" fmla="*/ 2118920 h 8320754"/>
              <a:gd name="csX4" fmla="*/ 2812422 w 5843823"/>
              <a:gd name="csY4" fmla="*/ 2598242 h 8320754"/>
              <a:gd name="csX5" fmla="*/ 2465835 w 5843823"/>
              <a:gd name="csY5" fmla="*/ 2627739 h 8320754"/>
              <a:gd name="csX6" fmla="*/ 1639925 w 5843823"/>
              <a:gd name="csY6" fmla="*/ 2966952 h 8320754"/>
              <a:gd name="csX7" fmla="*/ 1470319 w 5843823"/>
              <a:gd name="csY7" fmla="*/ 3438901 h 8320754"/>
              <a:gd name="csX8" fmla="*/ 1942267 w 5843823"/>
              <a:gd name="csY8" fmla="*/ 3792862 h 8320754"/>
              <a:gd name="csX9" fmla="*/ 2333100 w 5843823"/>
              <a:gd name="csY9" fmla="*/ 3991965 h 8320754"/>
              <a:gd name="csX10" fmla="*/ 2141371 w 5843823"/>
              <a:gd name="csY10" fmla="*/ 4751507 h 8320754"/>
              <a:gd name="csX11" fmla="*/ 1809532 w 5843823"/>
              <a:gd name="csY11" fmla="*/ 4773630 h 8320754"/>
              <a:gd name="csX12" fmla="*/ 1285964 w 5843823"/>
              <a:gd name="csY12" fmla="*/ 6314836 h 8320754"/>
              <a:gd name="csX13" fmla="*/ 843513 w 5843823"/>
              <a:gd name="csY13" fmla="*/ 6506565 h 8320754"/>
              <a:gd name="csX14" fmla="*/ 666532 w 5843823"/>
              <a:gd name="csY14" fmla="*/ 7841294 h 8320754"/>
              <a:gd name="csX15" fmla="*/ 83971 w 5843823"/>
              <a:gd name="csY15" fmla="*/ 7959281 h 8320754"/>
              <a:gd name="csX16" fmla="*/ 2709184 w 5843823"/>
              <a:gd name="csY16" fmla="*/ 8320616 h 8320754"/>
              <a:gd name="csX17" fmla="*/ 2989402 w 5843823"/>
              <a:gd name="csY17" fmla="*/ 7915037 h 8320754"/>
              <a:gd name="csX18" fmla="*/ 3254874 w 5843823"/>
              <a:gd name="csY18" fmla="*/ 7774926 h 8320754"/>
              <a:gd name="csX19" fmla="*/ 3254874 w 5843823"/>
              <a:gd name="csY19" fmla="*/ 7015384 h 8320754"/>
              <a:gd name="csX20" fmla="*/ 3313866 w 5843823"/>
              <a:gd name="csY20" fmla="*/ 6521314 h 8320754"/>
              <a:gd name="csX21" fmla="*/ 4250390 w 5843823"/>
              <a:gd name="csY21" fmla="*/ 6617178 h 8320754"/>
              <a:gd name="csX22" fmla="*/ 4287261 w 5843823"/>
              <a:gd name="csY22" fmla="*/ 6609804 h 8320754"/>
              <a:gd name="csX23" fmla="*/ 5349145 w 5843823"/>
              <a:gd name="csY23" fmla="*/ 6713042 h 8320754"/>
              <a:gd name="csX24" fmla="*/ 5459758 w 5843823"/>
              <a:gd name="csY24" fmla="*/ 6123107 h 8320754"/>
              <a:gd name="csX25" fmla="*/ 5518751 w 5843823"/>
              <a:gd name="csY25" fmla="*/ 5518423 h 8320754"/>
              <a:gd name="csX26" fmla="*/ 5732603 w 5843823"/>
              <a:gd name="csY26" fmla="*/ 4626146 h 8320754"/>
              <a:gd name="csX27" fmla="*/ 5835842 w 5843823"/>
              <a:gd name="csY27" fmla="*/ 4301681 h 8320754"/>
              <a:gd name="csX28" fmla="*/ 5526125 w 5843823"/>
              <a:gd name="csY28" fmla="*/ 3291417 h 8320754"/>
              <a:gd name="csX29" fmla="*/ 5304900 w 5843823"/>
              <a:gd name="csY29" fmla="*/ 3114436 h 8320754"/>
              <a:gd name="csX30" fmla="*/ 5341771 w 5843823"/>
              <a:gd name="csY30" fmla="*/ 2362268 h 8320754"/>
              <a:gd name="csX31" fmla="*/ 5459758 w 5843823"/>
              <a:gd name="csY31" fmla="*/ 1949313 h 8320754"/>
              <a:gd name="csX32" fmla="*/ 5076300 w 5843823"/>
              <a:gd name="csY32" fmla="*/ 1846075 h 8320754"/>
              <a:gd name="csX33" fmla="*/ 4759209 w 5843823"/>
              <a:gd name="csY33" fmla="*/ 1632223 h 8320754"/>
              <a:gd name="csX34" fmla="*/ 4847700 w 5843823"/>
              <a:gd name="csY34" fmla="*/ 1506862 h 8320754"/>
              <a:gd name="csX35" fmla="*/ 4877196 w 5843823"/>
              <a:gd name="csY35" fmla="*/ 1263513 h 8320754"/>
              <a:gd name="csX36" fmla="*/ 3232751 w 5843823"/>
              <a:gd name="csY36" fmla="*/ 931675 h 8320754"/>
              <a:gd name="csX37" fmla="*/ 3077893 w 5843823"/>
              <a:gd name="csY37" fmla="*/ 695701 h 8320754"/>
              <a:gd name="csX38" fmla="*/ 3181132 w 5843823"/>
              <a:gd name="csY38" fmla="*/ 9901 h 8320754"/>
              <a:gd name="csX39" fmla="*/ 2797674 w 5843823"/>
              <a:gd name="csY39" fmla="*/ 1270888 h 8320754"/>
              <a:gd name="csX40" fmla="*/ 2797674 w 5843823"/>
              <a:gd name="csY40" fmla="*/ 1270888 h 83207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5843823" h="8320754">
                <a:moveTo>
                  <a:pt x="2443713" y="1551107"/>
                </a:moveTo>
                <a:cubicBezTo>
                  <a:pt x="2573376" y="1498873"/>
                  <a:pt x="2703039" y="1446639"/>
                  <a:pt x="2797674" y="1455242"/>
                </a:cubicBezTo>
                <a:cubicBezTo>
                  <a:pt x="2892309" y="1463845"/>
                  <a:pt x="2982028" y="1492113"/>
                  <a:pt x="3011525" y="1602726"/>
                </a:cubicBezTo>
                <a:cubicBezTo>
                  <a:pt x="3041022" y="1713339"/>
                  <a:pt x="3007839" y="1953001"/>
                  <a:pt x="2974655" y="2118920"/>
                </a:cubicBezTo>
                <a:cubicBezTo>
                  <a:pt x="2941471" y="2284839"/>
                  <a:pt x="2897225" y="2513439"/>
                  <a:pt x="2812422" y="2598242"/>
                </a:cubicBezTo>
                <a:cubicBezTo>
                  <a:pt x="2727619" y="2683045"/>
                  <a:pt x="2661251" y="2566287"/>
                  <a:pt x="2465835" y="2627739"/>
                </a:cubicBezTo>
                <a:cubicBezTo>
                  <a:pt x="2270419" y="2689191"/>
                  <a:pt x="1805844" y="2831758"/>
                  <a:pt x="1639925" y="2966952"/>
                </a:cubicBezTo>
                <a:cubicBezTo>
                  <a:pt x="1474006" y="3102146"/>
                  <a:pt x="1419929" y="3301249"/>
                  <a:pt x="1470319" y="3438901"/>
                </a:cubicBezTo>
                <a:cubicBezTo>
                  <a:pt x="1520709" y="3576553"/>
                  <a:pt x="1798470" y="3700685"/>
                  <a:pt x="1942267" y="3792862"/>
                </a:cubicBezTo>
                <a:cubicBezTo>
                  <a:pt x="2086064" y="3885039"/>
                  <a:pt x="2299916" y="3832191"/>
                  <a:pt x="2333100" y="3991965"/>
                </a:cubicBezTo>
                <a:cubicBezTo>
                  <a:pt x="2366284" y="4151739"/>
                  <a:pt x="2228632" y="4621230"/>
                  <a:pt x="2141371" y="4751507"/>
                </a:cubicBezTo>
                <a:cubicBezTo>
                  <a:pt x="2054110" y="4881784"/>
                  <a:pt x="1952100" y="4513075"/>
                  <a:pt x="1809532" y="4773630"/>
                </a:cubicBezTo>
                <a:cubicBezTo>
                  <a:pt x="1666964" y="5034185"/>
                  <a:pt x="1446967" y="6026014"/>
                  <a:pt x="1285964" y="6314836"/>
                </a:cubicBezTo>
                <a:cubicBezTo>
                  <a:pt x="1124961" y="6603659"/>
                  <a:pt x="946752" y="6252155"/>
                  <a:pt x="843513" y="6506565"/>
                </a:cubicBezTo>
                <a:cubicBezTo>
                  <a:pt x="740274" y="6760975"/>
                  <a:pt x="793122" y="7599175"/>
                  <a:pt x="666532" y="7841294"/>
                </a:cubicBezTo>
                <a:cubicBezTo>
                  <a:pt x="539942" y="8083413"/>
                  <a:pt x="-256471" y="7879394"/>
                  <a:pt x="83971" y="7959281"/>
                </a:cubicBezTo>
                <a:cubicBezTo>
                  <a:pt x="424413" y="8039168"/>
                  <a:pt x="2224946" y="8327990"/>
                  <a:pt x="2709184" y="8320616"/>
                </a:cubicBezTo>
                <a:cubicBezTo>
                  <a:pt x="3193423" y="8313242"/>
                  <a:pt x="2898454" y="8005985"/>
                  <a:pt x="2989402" y="7915037"/>
                </a:cubicBezTo>
                <a:cubicBezTo>
                  <a:pt x="3080350" y="7824089"/>
                  <a:pt x="3210629" y="7924868"/>
                  <a:pt x="3254874" y="7774926"/>
                </a:cubicBezTo>
                <a:cubicBezTo>
                  <a:pt x="3299119" y="7624984"/>
                  <a:pt x="3245042" y="7224319"/>
                  <a:pt x="3254874" y="7015384"/>
                </a:cubicBezTo>
                <a:cubicBezTo>
                  <a:pt x="3264706" y="6806449"/>
                  <a:pt x="3147947" y="6587682"/>
                  <a:pt x="3313866" y="6521314"/>
                </a:cubicBezTo>
                <a:cubicBezTo>
                  <a:pt x="3479785" y="6454946"/>
                  <a:pt x="4088158" y="6602430"/>
                  <a:pt x="4250390" y="6617178"/>
                </a:cubicBezTo>
                <a:cubicBezTo>
                  <a:pt x="4412622" y="6631926"/>
                  <a:pt x="4104135" y="6593827"/>
                  <a:pt x="4287261" y="6609804"/>
                </a:cubicBezTo>
                <a:cubicBezTo>
                  <a:pt x="4470387" y="6625781"/>
                  <a:pt x="5153729" y="6794158"/>
                  <a:pt x="5349145" y="6713042"/>
                </a:cubicBezTo>
                <a:cubicBezTo>
                  <a:pt x="5544561" y="6631926"/>
                  <a:pt x="5431490" y="6322210"/>
                  <a:pt x="5459758" y="6123107"/>
                </a:cubicBezTo>
                <a:cubicBezTo>
                  <a:pt x="5488026" y="5924004"/>
                  <a:pt x="5473277" y="5767916"/>
                  <a:pt x="5518751" y="5518423"/>
                </a:cubicBezTo>
                <a:cubicBezTo>
                  <a:pt x="5564225" y="5268930"/>
                  <a:pt x="5679755" y="4828936"/>
                  <a:pt x="5732603" y="4626146"/>
                </a:cubicBezTo>
                <a:cubicBezTo>
                  <a:pt x="5785451" y="4423356"/>
                  <a:pt x="5870255" y="4524136"/>
                  <a:pt x="5835842" y="4301681"/>
                </a:cubicBezTo>
                <a:cubicBezTo>
                  <a:pt x="5801429" y="4079226"/>
                  <a:pt x="5614615" y="3489291"/>
                  <a:pt x="5526125" y="3291417"/>
                </a:cubicBezTo>
                <a:cubicBezTo>
                  <a:pt x="5437635" y="3093543"/>
                  <a:pt x="5335626" y="3269294"/>
                  <a:pt x="5304900" y="3114436"/>
                </a:cubicBezTo>
                <a:cubicBezTo>
                  <a:pt x="5274174" y="2959578"/>
                  <a:pt x="5315961" y="2556455"/>
                  <a:pt x="5341771" y="2362268"/>
                </a:cubicBezTo>
                <a:cubicBezTo>
                  <a:pt x="5367581" y="2168081"/>
                  <a:pt x="5504003" y="2035345"/>
                  <a:pt x="5459758" y="1949313"/>
                </a:cubicBezTo>
                <a:cubicBezTo>
                  <a:pt x="5415513" y="1863281"/>
                  <a:pt x="5193058" y="1898923"/>
                  <a:pt x="5076300" y="1846075"/>
                </a:cubicBezTo>
                <a:cubicBezTo>
                  <a:pt x="4959542" y="1793227"/>
                  <a:pt x="4797309" y="1688759"/>
                  <a:pt x="4759209" y="1632223"/>
                </a:cubicBezTo>
                <a:cubicBezTo>
                  <a:pt x="4721109" y="1575687"/>
                  <a:pt x="4828036" y="1568314"/>
                  <a:pt x="4847700" y="1506862"/>
                </a:cubicBezTo>
                <a:cubicBezTo>
                  <a:pt x="4867364" y="1445410"/>
                  <a:pt x="5146354" y="1359377"/>
                  <a:pt x="4877196" y="1263513"/>
                </a:cubicBezTo>
                <a:cubicBezTo>
                  <a:pt x="4608038" y="1167649"/>
                  <a:pt x="3532635" y="1026310"/>
                  <a:pt x="3232751" y="931675"/>
                </a:cubicBezTo>
                <a:cubicBezTo>
                  <a:pt x="2932867" y="837040"/>
                  <a:pt x="3086496" y="849330"/>
                  <a:pt x="3077893" y="695701"/>
                </a:cubicBezTo>
                <a:cubicBezTo>
                  <a:pt x="3069290" y="542072"/>
                  <a:pt x="3227835" y="-85964"/>
                  <a:pt x="3181132" y="9901"/>
                </a:cubicBezTo>
                <a:cubicBezTo>
                  <a:pt x="3134429" y="105765"/>
                  <a:pt x="2797674" y="1270888"/>
                  <a:pt x="2797674" y="1270888"/>
                </a:cubicBezTo>
                <a:lnTo>
                  <a:pt x="2797674" y="1270888"/>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615D0EB1-C4FB-6DD9-7FF0-D09C605F7F00}"/>
              </a:ext>
            </a:extLst>
          </p:cNvPr>
          <p:cNvSpPr/>
          <p:nvPr/>
        </p:nvSpPr>
        <p:spPr>
          <a:xfrm>
            <a:off x="3288890" y="227862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1</a:t>
            </a:r>
          </a:p>
        </p:txBody>
      </p:sp>
      <p:sp>
        <p:nvSpPr>
          <p:cNvPr id="9" name="Ellipse 8">
            <a:extLst>
              <a:ext uri="{FF2B5EF4-FFF2-40B4-BE49-F238E27FC236}">
                <a16:creationId xmlns:a16="http://schemas.microsoft.com/office/drawing/2014/main" id="{380369DE-9C59-B7AC-DE65-86411F327438}"/>
              </a:ext>
            </a:extLst>
          </p:cNvPr>
          <p:cNvSpPr/>
          <p:nvPr/>
        </p:nvSpPr>
        <p:spPr>
          <a:xfrm>
            <a:off x="3170903" y="3279057"/>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2</a:t>
            </a:r>
          </a:p>
        </p:txBody>
      </p:sp>
      <p:sp>
        <p:nvSpPr>
          <p:cNvPr id="10" name="Ellipse 9">
            <a:extLst>
              <a:ext uri="{FF2B5EF4-FFF2-40B4-BE49-F238E27FC236}">
                <a16:creationId xmlns:a16="http://schemas.microsoft.com/office/drawing/2014/main" id="{2343F5C2-617C-2724-D18A-065ED1B00A34}"/>
              </a:ext>
            </a:extLst>
          </p:cNvPr>
          <p:cNvSpPr/>
          <p:nvPr/>
        </p:nvSpPr>
        <p:spPr>
          <a:xfrm>
            <a:off x="2172929" y="40508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3</a:t>
            </a:r>
          </a:p>
        </p:txBody>
      </p:sp>
      <p:sp>
        <p:nvSpPr>
          <p:cNvPr id="11" name="Ellipse 10">
            <a:extLst>
              <a:ext uri="{FF2B5EF4-FFF2-40B4-BE49-F238E27FC236}">
                <a16:creationId xmlns:a16="http://schemas.microsoft.com/office/drawing/2014/main" id="{1B6FE7F3-A9B0-5AD7-3151-3F2209BA8C5B}"/>
              </a:ext>
            </a:extLst>
          </p:cNvPr>
          <p:cNvSpPr/>
          <p:nvPr/>
        </p:nvSpPr>
        <p:spPr>
          <a:xfrm>
            <a:off x="3170903" y="48227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4</a:t>
            </a:r>
          </a:p>
        </p:txBody>
      </p:sp>
      <p:sp>
        <p:nvSpPr>
          <p:cNvPr id="12" name="Ellipse 11">
            <a:extLst>
              <a:ext uri="{FF2B5EF4-FFF2-40B4-BE49-F238E27FC236}">
                <a16:creationId xmlns:a16="http://schemas.microsoft.com/office/drawing/2014/main" id="{233A44DD-D64E-5021-0BB2-87355D813C12}"/>
              </a:ext>
            </a:extLst>
          </p:cNvPr>
          <p:cNvSpPr/>
          <p:nvPr/>
        </p:nvSpPr>
        <p:spPr>
          <a:xfrm>
            <a:off x="1796845" y="702521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5</a:t>
            </a:r>
          </a:p>
        </p:txBody>
      </p:sp>
      <p:sp>
        <p:nvSpPr>
          <p:cNvPr id="13" name="Ellipse 12">
            <a:extLst>
              <a:ext uri="{FF2B5EF4-FFF2-40B4-BE49-F238E27FC236}">
                <a16:creationId xmlns:a16="http://schemas.microsoft.com/office/drawing/2014/main" id="{51A8F19E-56B9-0A2A-2C95-6EDB12D10BD2}"/>
              </a:ext>
            </a:extLst>
          </p:cNvPr>
          <p:cNvSpPr/>
          <p:nvPr/>
        </p:nvSpPr>
        <p:spPr>
          <a:xfrm>
            <a:off x="931606" y="8593460"/>
            <a:ext cx="516194" cy="457200"/>
          </a:xfrm>
          <a:prstGeom prst="ellipse">
            <a:avLst/>
          </a:prstGeom>
          <a:solidFill>
            <a:schemeClr val="accent2">
              <a:lumMod val="50000"/>
            </a:scheme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6</a:t>
            </a:r>
          </a:p>
        </p:txBody>
      </p:sp>
      <p:sp>
        <p:nvSpPr>
          <p:cNvPr id="14" name="Ellipse 13">
            <a:extLst>
              <a:ext uri="{FF2B5EF4-FFF2-40B4-BE49-F238E27FC236}">
                <a16:creationId xmlns:a16="http://schemas.microsoft.com/office/drawing/2014/main" id="{64A287D9-74E7-818F-6CF9-3C305C005A58}"/>
              </a:ext>
            </a:extLst>
          </p:cNvPr>
          <p:cNvSpPr/>
          <p:nvPr/>
        </p:nvSpPr>
        <p:spPr>
          <a:xfrm>
            <a:off x="5139813" y="73742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7</a:t>
            </a:r>
          </a:p>
        </p:txBody>
      </p:sp>
      <p:sp>
        <p:nvSpPr>
          <p:cNvPr id="15" name="Ellipse 14">
            <a:extLst>
              <a:ext uri="{FF2B5EF4-FFF2-40B4-BE49-F238E27FC236}">
                <a16:creationId xmlns:a16="http://schemas.microsoft.com/office/drawing/2014/main" id="{134F4F90-C00B-8ED8-E4B6-2ADA1AC6CF8A}"/>
              </a:ext>
            </a:extLst>
          </p:cNvPr>
          <p:cNvSpPr/>
          <p:nvPr/>
        </p:nvSpPr>
        <p:spPr>
          <a:xfrm>
            <a:off x="5592492" y="230314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8</a:t>
            </a:r>
          </a:p>
        </p:txBody>
      </p:sp>
      <p:sp>
        <p:nvSpPr>
          <p:cNvPr id="16" name="Ellipse 15">
            <a:extLst>
              <a:ext uri="{FF2B5EF4-FFF2-40B4-BE49-F238E27FC236}">
                <a16:creationId xmlns:a16="http://schemas.microsoft.com/office/drawing/2014/main" id="{11AFA7C9-B9C4-1B87-87BC-2E86B9E27634}"/>
              </a:ext>
            </a:extLst>
          </p:cNvPr>
          <p:cNvSpPr/>
          <p:nvPr/>
        </p:nvSpPr>
        <p:spPr>
          <a:xfrm>
            <a:off x="3929322" y="81846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9</a:t>
            </a:r>
          </a:p>
        </p:txBody>
      </p:sp>
      <p:sp>
        <p:nvSpPr>
          <p:cNvPr id="17" name="Rechteck 16">
            <a:extLst>
              <a:ext uri="{FF2B5EF4-FFF2-40B4-BE49-F238E27FC236}">
                <a16:creationId xmlns:a16="http://schemas.microsoft.com/office/drawing/2014/main" id="{B2162320-CC3F-C69A-9BB2-C9D42E255790}"/>
              </a:ext>
            </a:extLst>
          </p:cNvPr>
          <p:cNvSpPr/>
          <p:nvPr/>
        </p:nvSpPr>
        <p:spPr>
          <a:xfrm>
            <a:off x="2313039" y="9280775"/>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Karte</a:t>
            </a:r>
          </a:p>
        </p:txBody>
      </p:sp>
      <p:sp>
        <p:nvSpPr>
          <p:cNvPr id="18" name="Textfeld 17">
            <a:hlinkClick r:id="rId3" action="ppaction://hlinksldjump"/>
            <a:extLst>
              <a:ext uri="{FF2B5EF4-FFF2-40B4-BE49-F238E27FC236}">
                <a16:creationId xmlns:a16="http://schemas.microsoft.com/office/drawing/2014/main" id="{2AF2B4A0-6272-6C32-40FB-31524D70C5F1}"/>
              </a:ext>
            </a:extLst>
          </p:cNvPr>
          <p:cNvSpPr txBox="1"/>
          <p:nvPr/>
        </p:nvSpPr>
        <p:spPr>
          <a:xfrm>
            <a:off x="284670" y="9204430"/>
            <a:ext cx="905033" cy="369332"/>
          </a:xfrm>
          <a:prstGeom prst="rect">
            <a:avLst/>
          </a:prstGeom>
          <a:solidFill>
            <a:schemeClr val="bg1"/>
          </a:solidFill>
        </p:spPr>
        <p:txBody>
          <a:bodyPr wrap="square" rtlCol="0">
            <a:spAutoFit/>
          </a:bodyPr>
          <a:lstStyle/>
          <a:p>
            <a:r>
              <a:rPr lang="de-DE" dirty="0">
                <a:hlinkClick r:id="" action="ppaction://hlinkshowjump?jump=previousslide"/>
              </a:rPr>
              <a:t>zurück</a:t>
            </a:r>
            <a:endParaRPr lang="de-DE" dirty="0"/>
          </a:p>
        </p:txBody>
      </p:sp>
      <p:sp>
        <p:nvSpPr>
          <p:cNvPr id="2" name="Textfeld 1">
            <a:extLst>
              <a:ext uri="{FF2B5EF4-FFF2-40B4-BE49-F238E27FC236}">
                <a16:creationId xmlns:a16="http://schemas.microsoft.com/office/drawing/2014/main" id="{5A53A1A8-6445-7D27-F4F2-AA35D8598799}"/>
              </a:ext>
            </a:extLst>
          </p:cNvPr>
          <p:cNvSpPr txBox="1"/>
          <p:nvPr/>
        </p:nvSpPr>
        <p:spPr>
          <a:xfrm>
            <a:off x="4964998" y="9204430"/>
            <a:ext cx="1264257" cy="369332"/>
          </a:xfrm>
          <a:prstGeom prst="rect">
            <a:avLst/>
          </a:prstGeom>
          <a:solidFill>
            <a:schemeClr val="bg1"/>
          </a:solidFill>
        </p:spPr>
        <p:txBody>
          <a:bodyPr wrap="square" rtlCol="0">
            <a:spAutoFit/>
          </a:bodyPr>
          <a:lstStyle/>
          <a:p>
            <a:r>
              <a:rPr lang="de-DE" dirty="0">
                <a:hlinkClick r:id="rId4" action="ppaction://hlinksldjump"/>
              </a:rPr>
              <a:t>vorwärts</a:t>
            </a:r>
            <a:endParaRPr lang="de-DE" dirty="0"/>
          </a:p>
        </p:txBody>
      </p:sp>
    </p:spTree>
    <p:extLst>
      <p:ext uri="{BB962C8B-B14F-4D97-AF65-F5344CB8AC3E}">
        <p14:creationId xmlns:p14="http://schemas.microsoft.com/office/powerpoint/2010/main" val="4064536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79C7A-0B44-11F7-258D-AD23224456CD}"/>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14E2CAB-2EE9-AB6C-4435-EF912CA7407D}"/>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8833" r="8833" b="19827"/>
          <a:stretch>
            <a:fillRect/>
          </a:stretch>
        </p:blipFill>
        <p:spPr>
          <a:xfrm>
            <a:off x="834887" y="833070"/>
            <a:ext cx="4846417" cy="3145252"/>
          </a:xfrm>
        </p:spPr>
      </p:pic>
      <p:sp>
        <p:nvSpPr>
          <p:cNvPr id="12" name="Rechteck 11">
            <a:extLst>
              <a:ext uri="{FF2B5EF4-FFF2-40B4-BE49-F238E27FC236}">
                <a16:creationId xmlns:a16="http://schemas.microsoft.com/office/drawing/2014/main" id="{4E06C068-D3CF-B73F-03A0-25F68A5305FC}"/>
              </a:ext>
            </a:extLst>
          </p:cNvPr>
          <p:cNvSpPr/>
          <p:nvPr/>
        </p:nvSpPr>
        <p:spPr>
          <a:xfrm>
            <a:off x="685893" y="4387200"/>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E05CF1A3-BBDC-3F75-D16A-CE5B60A35F33}"/>
              </a:ext>
            </a:extLst>
          </p:cNvPr>
          <p:cNvSpPr/>
          <p:nvPr/>
        </p:nvSpPr>
        <p:spPr>
          <a:xfrm>
            <a:off x="2605645" y="4387200"/>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1B0C3E91-EA9F-A183-DE7B-23B3B845D254}"/>
              </a:ext>
            </a:extLst>
          </p:cNvPr>
          <p:cNvSpPr txBox="1"/>
          <p:nvPr/>
        </p:nvSpPr>
        <p:spPr>
          <a:xfrm>
            <a:off x="1873248" y="322857"/>
            <a:ext cx="3513139" cy="461665"/>
          </a:xfrm>
          <a:prstGeom prst="rect">
            <a:avLst/>
          </a:prstGeom>
          <a:noFill/>
        </p:spPr>
        <p:txBody>
          <a:bodyPr wrap="square" rtlCol="0">
            <a:spAutoFit/>
          </a:bodyPr>
          <a:lstStyle/>
          <a:p>
            <a:pPr algn="ctr"/>
            <a:r>
              <a:rPr lang="de-DE" sz="2400" b="1" dirty="0"/>
              <a:t>Aus den Fluten gerettet</a:t>
            </a:r>
          </a:p>
        </p:txBody>
      </p:sp>
      <p:sp>
        <p:nvSpPr>
          <p:cNvPr id="17" name="Rechteck 16">
            <a:extLst>
              <a:ext uri="{FF2B5EF4-FFF2-40B4-BE49-F238E27FC236}">
                <a16:creationId xmlns:a16="http://schemas.microsoft.com/office/drawing/2014/main" id="{24ED0365-CBF1-8C2B-53C5-94765881BF14}"/>
              </a:ext>
            </a:extLst>
          </p:cNvPr>
          <p:cNvSpPr/>
          <p:nvPr/>
        </p:nvSpPr>
        <p:spPr>
          <a:xfrm>
            <a:off x="2379717" y="9125157"/>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Am Mühlenbach</a:t>
            </a:r>
          </a:p>
        </p:txBody>
      </p:sp>
      <p:sp>
        <p:nvSpPr>
          <p:cNvPr id="18" name="Textfeld 17">
            <a:hlinkClick r:id="rId6" action="ppaction://hlinksldjump"/>
            <a:extLst>
              <a:ext uri="{FF2B5EF4-FFF2-40B4-BE49-F238E27FC236}">
                <a16:creationId xmlns:a16="http://schemas.microsoft.com/office/drawing/2014/main" id="{D0685979-C543-CAFB-296A-988BB2D21537}"/>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9D46714A-AB2A-34BA-FAA1-CD1F677F3AFD}"/>
              </a:ext>
            </a:extLst>
          </p:cNvPr>
          <p:cNvSpPr txBox="1"/>
          <p:nvPr/>
        </p:nvSpPr>
        <p:spPr>
          <a:xfrm>
            <a:off x="557347" y="4782636"/>
            <a:ext cx="5829164" cy="3970318"/>
          </a:xfrm>
          <a:prstGeom prst="rect">
            <a:avLst/>
          </a:prstGeom>
          <a:noFill/>
        </p:spPr>
        <p:txBody>
          <a:bodyPr wrap="square" rtlCol="0">
            <a:spAutoFit/>
          </a:bodyPr>
          <a:lstStyle/>
          <a:p>
            <a:r>
              <a:rPr lang="de-DE" sz="1200" b="1" dirty="0"/>
              <a:t>Aus den Fluten gerettet</a:t>
            </a:r>
          </a:p>
          <a:p>
            <a:r>
              <a:rPr lang="de-DE" sz="1200" dirty="0"/>
              <a:t>Früher, in einer Zeit mit nur wenigen Spielplätzen, spielten die Kinder gern am Mühlenbach, der sich durch das Dorf schlängelt, auch wenn das im Winter strengstens verboten war. Wenn das Wasser des Baches auch im Sommer gemächlich dahinfließt, so wird er doch im Winter bei Hochwasser zum reißenden Strom. </a:t>
            </a:r>
          </a:p>
          <a:p>
            <a:r>
              <a:rPr lang="de-DE" sz="1200" dirty="0"/>
              <a:t>An einem kalten Wintertag trieb es Franjo </a:t>
            </a:r>
            <a:r>
              <a:rPr lang="de-DE" sz="1200" dirty="0" err="1"/>
              <a:t>Dreising</a:t>
            </a:r>
            <a:r>
              <a:rPr lang="de-DE" sz="1200" dirty="0"/>
              <a:t> und seine Freunde dann doch an den Mühlenbach, der schon fast über die Ufer ging. Sie schlugen alle Warnungen in den Wind und ließen selbst gebastelte Schiffe zu Wasser und folgten ihnen, umzusehen, wie weit sie schwammen. Dabei rutschte Franz-Josef an der Uferböschung aus und fiel ins Wasser. </a:t>
            </a:r>
          </a:p>
          <a:p>
            <a:r>
              <a:rPr lang="de-DE" sz="1200" dirty="0"/>
              <a:t>Die Fluten rissen ihn mit. Er schrie um Hilfe, weil seine nasse Kleidung immer schwerer wurde und er Angst hatte, zu ertrinken. Zum Glück halfen seine Freunde. Sie hielten ihm einen Stock entgegen, an dem er sich festhalten konnte. Sie zogen ihn an Land und er war gerettet. Doch Freude kam nicht auf. Alles war nass. Wie sollte er das den Eltern erklären. Besonders viel Schimpfe würde er für seine nassen Schuhe bekommen, echte teure Lederschuhe. Kalt nass und unterkühlt kam er  an der Bäckerei </a:t>
            </a:r>
            <a:r>
              <a:rPr lang="de-DE" sz="1200" dirty="0" err="1"/>
              <a:t>Teigeler</a:t>
            </a:r>
            <a:r>
              <a:rPr lang="de-DE" sz="1200" dirty="0"/>
              <a:t> vorbei. Es war Mittagszeit, in der Backstube stand der Backofen zum Auskühlen offen und Bäcker </a:t>
            </a:r>
            <a:r>
              <a:rPr lang="de-DE" sz="1200" dirty="0" err="1"/>
              <a:t>Bärnd</a:t>
            </a:r>
            <a:r>
              <a:rPr lang="de-DE" sz="1200" dirty="0"/>
              <a:t> stand draußen vor seiner Backstube und hatte das ganze Unglück mit angesehen.</a:t>
            </a:r>
          </a:p>
          <a:p>
            <a:r>
              <a:rPr lang="de-DE" sz="1200" dirty="0"/>
              <a:t>Da sagte Bäcker Bernd: Leg dich in den Backofen, damit du wieder richtig trocken wirst, sonst kriegst du eine ordentliche Lungenentzündung. Das hat geholfen: Franjo ist nicht an Lungenentzündung gestorben, er hat nicht mal einen Schnupfen bekommen. </a:t>
            </a:r>
          </a:p>
          <a:p>
            <a:r>
              <a:rPr lang="de-DE" sz="1200" dirty="0"/>
              <a:t>Nur </a:t>
            </a:r>
            <a:r>
              <a:rPr lang="de-DE" sz="1200" dirty="0" err="1"/>
              <a:t>Mecker</a:t>
            </a:r>
            <a:r>
              <a:rPr lang="de-DE" sz="1200" dirty="0"/>
              <a:t> bei den Eltern gab es dann doch wegen der Schuhe.</a:t>
            </a:r>
          </a:p>
        </p:txBody>
      </p:sp>
      <p:pic>
        <p:nvPicPr>
          <p:cNvPr id="3" name="Audio Station06 Mühlenbach">
            <a:hlinkClick r:id="" action="ppaction://media"/>
            <a:extLst>
              <a:ext uri="{FF2B5EF4-FFF2-40B4-BE49-F238E27FC236}">
                <a16:creationId xmlns:a16="http://schemas.microsoft.com/office/drawing/2014/main" id="{0549DDCA-518D-2366-BC3C-3CAC414A8F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25397" y="4387200"/>
            <a:ext cx="304800" cy="304800"/>
          </a:xfrm>
          <a:prstGeom prst="rect">
            <a:avLst/>
          </a:prstGeom>
        </p:spPr>
      </p:pic>
      <p:sp>
        <p:nvSpPr>
          <p:cNvPr id="4" name="Textfeld 3">
            <a:extLst>
              <a:ext uri="{FF2B5EF4-FFF2-40B4-BE49-F238E27FC236}">
                <a16:creationId xmlns:a16="http://schemas.microsoft.com/office/drawing/2014/main" id="{8DA88273-A3D2-3DD8-CB4C-B929DEA5BD1C}"/>
              </a:ext>
            </a:extLst>
          </p:cNvPr>
          <p:cNvSpPr txBox="1"/>
          <p:nvPr/>
        </p:nvSpPr>
        <p:spPr>
          <a:xfrm>
            <a:off x="557347" y="9125157"/>
            <a:ext cx="1315901" cy="369332"/>
          </a:xfrm>
          <a:prstGeom prst="rect">
            <a:avLst/>
          </a:prstGeom>
          <a:noFill/>
        </p:spPr>
        <p:txBody>
          <a:bodyPr wrap="square" rtlCol="0">
            <a:spAutoFit/>
          </a:bodyPr>
          <a:lstStyle/>
          <a:p>
            <a:r>
              <a:rPr lang="de-DE" dirty="0">
                <a:hlinkClick r:id="rId8" action="ppaction://hlinksldjump"/>
              </a:rPr>
              <a:t>zurück</a:t>
            </a:r>
            <a:endParaRPr lang="de-DE" dirty="0"/>
          </a:p>
        </p:txBody>
      </p:sp>
      <p:sp>
        <p:nvSpPr>
          <p:cNvPr id="6" name="Textfeld 5">
            <a:extLst>
              <a:ext uri="{FF2B5EF4-FFF2-40B4-BE49-F238E27FC236}">
                <a16:creationId xmlns:a16="http://schemas.microsoft.com/office/drawing/2014/main" id="{D4D233DB-FFF7-5FA3-0379-F0A263B95A72}"/>
              </a:ext>
            </a:extLst>
          </p:cNvPr>
          <p:cNvSpPr txBox="1"/>
          <p:nvPr/>
        </p:nvSpPr>
        <p:spPr>
          <a:xfrm>
            <a:off x="4945711" y="9125157"/>
            <a:ext cx="1073426" cy="369332"/>
          </a:xfrm>
          <a:prstGeom prst="rect">
            <a:avLst/>
          </a:prstGeom>
          <a:noFill/>
        </p:spPr>
        <p:txBody>
          <a:bodyPr wrap="square" rtlCol="0">
            <a:spAutoFit/>
          </a:bodyPr>
          <a:lstStyle/>
          <a:p>
            <a:r>
              <a:rPr lang="de-DE" dirty="0">
                <a:hlinkClick r:id="rId9" action="ppaction://hlinksldjump"/>
              </a:rPr>
              <a:t>vorwärts</a:t>
            </a:r>
            <a:endParaRPr lang="de-DE" dirty="0"/>
          </a:p>
        </p:txBody>
      </p:sp>
    </p:spTree>
    <p:extLst>
      <p:ext uri="{BB962C8B-B14F-4D97-AF65-F5344CB8AC3E}">
        <p14:creationId xmlns:p14="http://schemas.microsoft.com/office/powerpoint/2010/main" val="26292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6D947-294A-EF9F-A614-B89440DB3E03}"/>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8AF92730-00DF-63AD-ACDD-3172C84F7A38}"/>
              </a:ext>
            </a:extLst>
          </p:cNvPr>
          <p:cNvPicPr>
            <a:picLocks noChangeAspect="1"/>
          </p:cNvPicPr>
          <p:nvPr/>
        </p:nvPicPr>
        <p:blipFill>
          <a:blip r:embed="rId2"/>
          <a:srcRect l="3583" t="-1407" r="8909" b="1407"/>
          <a:stretch>
            <a:fillRect/>
          </a:stretch>
        </p:blipFill>
        <p:spPr>
          <a:xfrm>
            <a:off x="0" y="-152749"/>
            <a:ext cx="6858000" cy="10058749"/>
          </a:xfrm>
          <a:prstGeom prst="rect">
            <a:avLst/>
          </a:prstGeom>
        </p:spPr>
      </p:pic>
      <p:sp>
        <p:nvSpPr>
          <p:cNvPr id="7" name="Freihandform: Form 6">
            <a:extLst>
              <a:ext uri="{FF2B5EF4-FFF2-40B4-BE49-F238E27FC236}">
                <a16:creationId xmlns:a16="http://schemas.microsoft.com/office/drawing/2014/main" id="{29972AE8-AF30-153E-EEB6-CB81FA3EFDA1}"/>
              </a:ext>
            </a:extLst>
          </p:cNvPr>
          <p:cNvSpPr/>
          <p:nvPr/>
        </p:nvSpPr>
        <p:spPr>
          <a:xfrm>
            <a:off x="1007411" y="963493"/>
            <a:ext cx="5843823" cy="8320754"/>
          </a:xfrm>
          <a:custGeom>
            <a:avLst/>
            <a:gdLst>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854729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721993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62813 w 5865265"/>
              <a:gd name="csY10" fmla="*/ 4751490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808"/>
              <a:gd name="csX1" fmla="*/ 2819116 w 5865265"/>
              <a:gd name="csY1" fmla="*/ 1455225 h 8343808"/>
              <a:gd name="csX2" fmla="*/ 3032967 w 5865265"/>
              <a:gd name="csY2" fmla="*/ 1602709 h 8343808"/>
              <a:gd name="csX3" fmla="*/ 2996097 w 5865265"/>
              <a:gd name="csY3" fmla="*/ 2118903 h 8343808"/>
              <a:gd name="csX4" fmla="*/ 2833864 w 5865265"/>
              <a:gd name="csY4" fmla="*/ 2598225 h 8343808"/>
              <a:gd name="csX5" fmla="*/ 2487277 w 5865265"/>
              <a:gd name="csY5" fmla="*/ 2627722 h 8343808"/>
              <a:gd name="csX6" fmla="*/ 1661367 w 5865265"/>
              <a:gd name="csY6" fmla="*/ 2966935 h 8343808"/>
              <a:gd name="csX7" fmla="*/ 1491761 w 5865265"/>
              <a:gd name="csY7" fmla="*/ 3438884 h 8343808"/>
              <a:gd name="csX8" fmla="*/ 1963709 w 5865265"/>
              <a:gd name="csY8" fmla="*/ 3792845 h 8343808"/>
              <a:gd name="csX9" fmla="*/ 2354542 w 5865265"/>
              <a:gd name="csY9" fmla="*/ 3991948 h 8343808"/>
              <a:gd name="csX10" fmla="*/ 2162813 w 5865265"/>
              <a:gd name="csY10" fmla="*/ 4751490 h 8343808"/>
              <a:gd name="csX11" fmla="*/ 1830974 w 5865265"/>
              <a:gd name="csY11" fmla="*/ 4773613 h 8343808"/>
              <a:gd name="csX12" fmla="*/ 1307406 w 5865265"/>
              <a:gd name="csY12" fmla="*/ 6314819 h 8343808"/>
              <a:gd name="csX13" fmla="*/ 864955 w 5865265"/>
              <a:gd name="csY13" fmla="*/ 6506548 h 8343808"/>
              <a:gd name="csX14" fmla="*/ 687974 w 5865265"/>
              <a:gd name="csY14" fmla="*/ 7841277 h 8343808"/>
              <a:gd name="csX15" fmla="*/ 105413 w 5865265"/>
              <a:gd name="csY15" fmla="*/ 7959264 h 8343808"/>
              <a:gd name="csX16" fmla="*/ 3084587 w 5865265"/>
              <a:gd name="csY16" fmla="*/ 8342722 h 8343808"/>
              <a:gd name="csX17" fmla="*/ 2996096 w 5865265"/>
              <a:gd name="csY17" fmla="*/ 7826529 h 8343808"/>
              <a:gd name="csX18" fmla="*/ 3276316 w 5865265"/>
              <a:gd name="csY18" fmla="*/ 7774909 h 8343808"/>
              <a:gd name="csX19" fmla="*/ 3209948 w 5865265"/>
              <a:gd name="csY19" fmla="*/ 6808890 h 8343808"/>
              <a:gd name="csX20" fmla="*/ 3239445 w 5865265"/>
              <a:gd name="csY20" fmla="*/ 6985871 h 8343808"/>
              <a:gd name="csX21" fmla="*/ 4286580 w 5865265"/>
              <a:gd name="csY21" fmla="*/ 7170225 h 8343808"/>
              <a:gd name="csX22" fmla="*/ 4375071 w 5865265"/>
              <a:gd name="csY22" fmla="*/ 6690903 h 8343808"/>
              <a:gd name="csX23" fmla="*/ 5370587 w 5865265"/>
              <a:gd name="csY23" fmla="*/ 6713025 h 8343808"/>
              <a:gd name="csX24" fmla="*/ 5481200 w 5865265"/>
              <a:gd name="csY24" fmla="*/ 6123090 h 8343808"/>
              <a:gd name="csX25" fmla="*/ 5540193 w 5865265"/>
              <a:gd name="csY25" fmla="*/ 5518406 h 8343808"/>
              <a:gd name="csX26" fmla="*/ 5754045 w 5865265"/>
              <a:gd name="csY26" fmla="*/ 4626129 h 8343808"/>
              <a:gd name="csX27" fmla="*/ 5857284 w 5865265"/>
              <a:gd name="csY27" fmla="*/ 4301664 h 8343808"/>
              <a:gd name="csX28" fmla="*/ 5547567 w 5865265"/>
              <a:gd name="csY28" fmla="*/ 3291400 h 8343808"/>
              <a:gd name="csX29" fmla="*/ 5326342 w 5865265"/>
              <a:gd name="csY29" fmla="*/ 3114419 h 8343808"/>
              <a:gd name="csX30" fmla="*/ 5363213 w 5865265"/>
              <a:gd name="csY30" fmla="*/ 2362251 h 8343808"/>
              <a:gd name="csX31" fmla="*/ 5481200 w 5865265"/>
              <a:gd name="csY31" fmla="*/ 1949296 h 8343808"/>
              <a:gd name="csX32" fmla="*/ 5097742 w 5865265"/>
              <a:gd name="csY32" fmla="*/ 1846058 h 8343808"/>
              <a:gd name="csX33" fmla="*/ 4780651 w 5865265"/>
              <a:gd name="csY33" fmla="*/ 1632206 h 8343808"/>
              <a:gd name="csX34" fmla="*/ 4869142 w 5865265"/>
              <a:gd name="csY34" fmla="*/ 1506845 h 8343808"/>
              <a:gd name="csX35" fmla="*/ 4898638 w 5865265"/>
              <a:gd name="csY35" fmla="*/ 1263496 h 8343808"/>
              <a:gd name="csX36" fmla="*/ 3062464 w 5865265"/>
              <a:gd name="csY36" fmla="*/ 924284 h 8343808"/>
              <a:gd name="csX37" fmla="*/ 3099335 w 5865265"/>
              <a:gd name="csY37" fmla="*/ 695684 h 8343808"/>
              <a:gd name="csX38" fmla="*/ 3202574 w 5865265"/>
              <a:gd name="csY38" fmla="*/ 9884 h 8343808"/>
              <a:gd name="csX39" fmla="*/ 2819116 w 5865265"/>
              <a:gd name="csY39" fmla="*/ 1270871 h 8343808"/>
              <a:gd name="csX40" fmla="*/ 2819116 w 5865265"/>
              <a:gd name="csY40" fmla="*/ 1270871 h 8343808"/>
              <a:gd name="csX0" fmla="*/ 2446784 w 5846894"/>
              <a:gd name="csY0" fmla="*/ 1551090 h 8314397"/>
              <a:gd name="csX1" fmla="*/ 2800745 w 5846894"/>
              <a:gd name="csY1" fmla="*/ 1455225 h 8314397"/>
              <a:gd name="csX2" fmla="*/ 3014596 w 5846894"/>
              <a:gd name="csY2" fmla="*/ 1602709 h 8314397"/>
              <a:gd name="csX3" fmla="*/ 2977726 w 5846894"/>
              <a:gd name="csY3" fmla="*/ 2118903 h 8314397"/>
              <a:gd name="csX4" fmla="*/ 2815493 w 5846894"/>
              <a:gd name="csY4" fmla="*/ 2598225 h 8314397"/>
              <a:gd name="csX5" fmla="*/ 2468906 w 5846894"/>
              <a:gd name="csY5" fmla="*/ 2627722 h 8314397"/>
              <a:gd name="csX6" fmla="*/ 1642996 w 5846894"/>
              <a:gd name="csY6" fmla="*/ 2966935 h 8314397"/>
              <a:gd name="csX7" fmla="*/ 1473390 w 5846894"/>
              <a:gd name="csY7" fmla="*/ 3438884 h 8314397"/>
              <a:gd name="csX8" fmla="*/ 1945338 w 5846894"/>
              <a:gd name="csY8" fmla="*/ 3792845 h 8314397"/>
              <a:gd name="csX9" fmla="*/ 2336171 w 5846894"/>
              <a:gd name="csY9" fmla="*/ 3991948 h 8314397"/>
              <a:gd name="csX10" fmla="*/ 2144442 w 5846894"/>
              <a:gd name="csY10" fmla="*/ 4751490 h 8314397"/>
              <a:gd name="csX11" fmla="*/ 1812603 w 5846894"/>
              <a:gd name="csY11" fmla="*/ 4773613 h 8314397"/>
              <a:gd name="csX12" fmla="*/ 1289035 w 5846894"/>
              <a:gd name="csY12" fmla="*/ 6314819 h 8314397"/>
              <a:gd name="csX13" fmla="*/ 846584 w 5846894"/>
              <a:gd name="csY13" fmla="*/ 6506548 h 8314397"/>
              <a:gd name="csX14" fmla="*/ 669603 w 5846894"/>
              <a:gd name="csY14" fmla="*/ 7841277 h 8314397"/>
              <a:gd name="csX15" fmla="*/ 87042 w 5846894"/>
              <a:gd name="csY15" fmla="*/ 7959264 h 8314397"/>
              <a:gd name="csX16" fmla="*/ 2763874 w 5846894"/>
              <a:gd name="csY16" fmla="*/ 8313225 h 8314397"/>
              <a:gd name="csX17" fmla="*/ 2977725 w 5846894"/>
              <a:gd name="csY17" fmla="*/ 7826529 h 8314397"/>
              <a:gd name="csX18" fmla="*/ 3257945 w 5846894"/>
              <a:gd name="csY18" fmla="*/ 7774909 h 8314397"/>
              <a:gd name="csX19" fmla="*/ 3191577 w 5846894"/>
              <a:gd name="csY19" fmla="*/ 6808890 h 8314397"/>
              <a:gd name="csX20" fmla="*/ 3221074 w 5846894"/>
              <a:gd name="csY20" fmla="*/ 6985871 h 8314397"/>
              <a:gd name="csX21" fmla="*/ 4268209 w 5846894"/>
              <a:gd name="csY21" fmla="*/ 7170225 h 8314397"/>
              <a:gd name="csX22" fmla="*/ 4356700 w 5846894"/>
              <a:gd name="csY22" fmla="*/ 6690903 h 8314397"/>
              <a:gd name="csX23" fmla="*/ 5352216 w 5846894"/>
              <a:gd name="csY23" fmla="*/ 6713025 h 8314397"/>
              <a:gd name="csX24" fmla="*/ 5462829 w 5846894"/>
              <a:gd name="csY24" fmla="*/ 6123090 h 8314397"/>
              <a:gd name="csX25" fmla="*/ 5521822 w 5846894"/>
              <a:gd name="csY25" fmla="*/ 5518406 h 8314397"/>
              <a:gd name="csX26" fmla="*/ 5735674 w 5846894"/>
              <a:gd name="csY26" fmla="*/ 4626129 h 8314397"/>
              <a:gd name="csX27" fmla="*/ 5838913 w 5846894"/>
              <a:gd name="csY27" fmla="*/ 4301664 h 8314397"/>
              <a:gd name="csX28" fmla="*/ 5529196 w 5846894"/>
              <a:gd name="csY28" fmla="*/ 3291400 h 8314397"/>
              <a:gd name="csX29" fmla="*/ 5307971 w 5846894"/>
              <a:gd name="csY29" fmla="*/ 3114419 h 8314397"/>
              <a:gd name="csX30" fmla="*/ 5344842 w 5846894"/>
              <a:gd name="csY30" fmla="*/ 2362251 h 8314397"/>
              <a:gd name="csX31" fmla="*/ 5462829 w 5846894"/>
              <a:gd name="csY31" fmla="*/ 1949296 h 8314397"/>
              <a:gd name="csX32" fmla="*/ 5079371 w 5846894"/>
              <a:gd name="csY32" fmla="*/ 1846058 h 8314397"/>
              <a:gd name="csX33" fmla="*/ 4762280 w 5846894"/>
              <a:gd name="csY33" fmla="*/ 1632206 h 8314397"/>
              <a:gd name="csX34" fmla="*/ 4850771 w 5846894"/>
              <a:gd name="csY34" fmla="*/ 1506845 h 8314397"/>
              <a:gd name="csX35" fmla="*/ 4880267 w 5846894"/>
              <a:gd name="csY35" fmla="*/ 1263496 h 8314397"/>
              <a:gd name="csX36" fmla="*/ 3044093 w 5846894"/>
              <a:gd name="csY36" fmla="*/ 924284 h 8314397"/>
              <a:gd name="csX37" fmla="*/ 3080964 w 5846894"/>
              <a:gd name="csY37" fmla="*/ 695684 h 8314397"/>
              <a:gd name="csX38" fmla="*/ 3184203 w 5846894"/>
              <a:gd name="csY38" fmla="*/ 9884 h 8314397"/>
              <a:gd name="csX39" fmla="*/ 2800745 w 5846894"/>
              <a:gd name="csY39" fmla="*/ 1270871 h 8314397"/>
              <a:gd name="csX40" fmla="*/ 2800745 w 5846894"/>
              <a:gd name="csY40" fmla="*/ 1270871 h 8314397"/>
              <a:gd name="csX0" fmla="*/ 2443713 w 5843823"/>
              <a:gd name="csY0" fmla="*/ 1551090 h 8321748"/>
              <a:gd name="csX1" fmla="*/ 2797674 w 5843823"/>
              <a:gd name="csY1" fmla="*/ 1455225 h 8321748"/>
              <a:gd name="csX2" fmla="*/ 3011525 w 5843823"/>
              <a:gd name="csY2" fmla="*/ 1602709 h 8321748"/>
              <a:gd name="csX3" fmla="*/ 2974655 w 5843823"/>
              <a:gd name="csY3" fmla="*/ 2118903 h 8321748"/>
              <a:gd name="csX4" fmla="*/ 2812422 w 5843823"/>
              <a:gd name="csY4" fmla="*/ 2598225 h 8321748"/>
              <a:gd name="csX5" fmla="*/ 2465835 w 5843823"/>
              <a:gd name="csY5" fmla="*/ 2627722 h 8321748"/>
              <a:gd name="csX6" fmla="*/ 1639925 w 5843823"/>
              <a:gd name="csY6" fmla="*/ 2966935 h 8321748"/>
              <a:gd name="csX7" fmla="*/ 1470319 w 5843823"/>
              <a:gd name="csY7" fmla="*/ 3438884 h 8321748"/>
              <a:gd name="csX8" fmla="*/ 1942267 w 5843823"/>
              <a:gd name="csY8" fmla="*/ 3792845 h 8321748"/>
              <a:gd name="csX9" fmla="*/ 2333100 w 5843823"/>
              <a:gd name="csY9" fmla="*/ 3991948 h 8321748"/>
              <a:gd name="csX10" fmla="*/ 2141371 w 5843823"/>
              <a:gd name="csY10" fmla="*/ 4751490 h 8321748"/>
              <a:gd name="csX11" fmla="*/ 1809532 w 5843823"/>
              <a:gd name="csY11" fmla="*/ 4773613 h 8321748"/>
              <a:gd name="csX12" fmla="*/ 1285964 w 5843823"/>
              <a:gd name="csY12" fmla="*/ 6314819 h 8321748"/>
              <a:gd name="csX13" fmla="*/ 843513 w 5843823"/>
              <a:gd name="csY13" fmla="*/ 6506548 h 8321748"/>
              <a:gd name="csX14" fmla="*/ 666532 w 5843823"/>
              <a:gd name="csY14" fmla="*/ 7841277 h 8321748"/>
              <a:gd name="csX15" fmla="*/ 83971 w 5843823"/>
              <a:gd name="csY15" fmla="*/ 7959264 h 8321748"/>
              <a:gd name="csX16" fmla="*/ 2709184 w 5843823"/>
              <a:gd name="csY16" fmla="*/ 8320599 h 8321748"/>
              <a:gd name="csX17" fmla="*/ 2974654 w 5843823"/>
              <a:gd name="csY17" fmla="*/ 7826529 h 8321748"/>
              <a:gd name="csX18" fmla="*/ 3254874 w 5843823"/>
              <a:gd name="csY18" fmla="*/ 7774909 h 8321748"/>
              <a:gd name="csX19" fmla="*/ 3188506 w 5843823"/>
              <a:gd name="csY19" fmla="*/ 6808890 h 8321748"/>
              <a:gd name="csX20" fmla="*/ 3218003 w 5843823"/>
              <a:gd name="csY20" fmla="*/ 6985871 h 8321748"/>
              <a:gd name="csX21" fmla="*/ 4265138 w 5843823"/>
              <a:gd name="csY21" fmla="*/ 7170225 h 8321748"/>
              <a:gd name="csX22" fmla="*/ 4353629 w 5843823"/>
              <a:gd name="csY22" fmla="*/ 6690903 h 8321748"/>
              <a:gd name="csX23" fmla="*/ 5349145 w 5843823"/>
              <a:gd name="csY23" fmla="*/ 6713025 h 8321748"/>
              <a:gd name="csX24" fmla="*/ 5459758 w 5843823"/>
              <a:gd name="csY24" fmla="*/ 6123090 h 8321748"/>
              <a:gd name="csX25" fmla="*/ 5518751 w 5843823"/>
              <a:gd name="csY25" fmla="*/ 5518406 h 8321748"/>
              <a:gd name="csX26" fmla="*/ 5732603 w 5843823"/>
              <a:gd name="csY26" fmla="*/ 4626129 h 8321748"/>
              <a:gd name="csX27" fmla="*/ 5835842 w 5843823"/>
              <a:gd name="csY27" fmla="*/ 4301664 h 8321748"/>
              <a:gd name="csX28" fmla="*/ 5526125 w 5843823"/>
              <a:gd name="csY28" fmla="*/ 3291400 h 8321748"/>
              <a:gd name="csX29" fmla="*/ 5304900 w 5843823"/>
              <a:gd name="csY29" fmla="*/ 3114419 h 8321748"/>
              <a:gd name="csX30" fmla="*/ 5341771 w 5843823"/>
              <a:gd name="csY30" fmla="*/ 2362251 h 8321748"/>
              <a:gd name="csX31" fmla="*/ 5459758 w 5843823"/>
              <a:gd name="csY31" fmla="*/ 1949296 h 8321748"/>
              <a:gd name="csX32" fmla="*/ 5076300 w 5843823"/>
              <a:gd name="csY32" fmla="*/ 1846058 h 8321748"/>
              <a:gd name="csX33" fmla="*/ 4759209 w 5843823"/>
              <a:gd name="csY33" fmla="*/ 1632206 h 8321748"/>
              <a:gd name="csX34" fmla="*/ 4847700 w 5843823"/>
              <a:gd name="csY34" fmla="*/ 1506845 h 8321748"/>
              <a:gd name="csX35" fmla="*/ 4877196 w 5843823"/>
              <a:gd name="csY35" fmla="*/ 1263496 h 8321748"/>
              <a:gd name="csX36" fmla="*/ 3041022 w 5843823"/>
              <a:gd name="csY36" fmla="*/ 924284 h 8321748"/>
              <a:gd name="csX37" fmla="*/ 3077893 w 5843823"/>
              <a:gd name="csY37" fmla="*/ 695684 h 8321748"/>
              <a:gd name="csX38" fmla="*/ 3181132 w 5843823"/>
              <a:gd name="csY38" fmla="*/ 9884 h 8321748"/>
              <a:gd name="csX39" fmla="*/ 2797674 w 5843823"/>
              <a:gd name="csY39" fmla="*/ 1270871 h 8321748"/>
              <a:gd name="csX40" fmla="*/ 2797674 w 5843823"/>
              <a:gd name="csY40" fmla="*/ 1270871 h 8321748"/>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218003 w 5843823"/>
              <a:gd name="csY20" fmla="*/ 6985871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2790300 w 5843823"/>
              <a:gd name="csY20" fmla="*/ 7030117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66384 w 5843823"/>
              <a:gd name="csY19" fmla="*/ 6904754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1133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13519 w 5843823"/>
              <a:gd name="csY21" fmla="*/ 7155477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72860 w 5843823"/>
              <a:gd name="csY20" fmla="*/ 6550794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13866 w 5843823"/>
              <a:gd name="csY20" fmla="*/ 6521297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107 h 8320754"/>
              <a:gd name="csX1" fmla="*/ 2797674 w 5843823"/>
              <a:gd name="csY1" fmla="*/ 1455242 h 8320754"/>
              <a:gd name="csX2" fmla="*/ 3011525 w 5843823"/>
              <a:gd name="csY2" fmla="*/ 1602726 h 8320754"/>
              <a:gd name="csX3" fmla="*/ 2974655 w 5843823"/>
              <a:gd name="csY3" fmla="*/ 2118920 h 8320754"/>
              <a:gd name="csX4" fmla="*/ 2812422 w 5843823"/>
              <a:gd name="csY4" fmla="*/ 2598242 h 8320754"/>
              <a:gd name="csX5" fmla="*/ 2465835 w 5843823"/>
              <a:gd name="csY5" fmla="*/ 2627739 h 8320754"/>
              <a:gd name="csX6" fmla="*/ 1639925 w 5843823"/>
              <a:gd name="csY6" fmla="*/ 2966952 h 8320754"/>
              <a:gd name="csX7" fmla="*/ 1470319 w 5843823"/>
              <a:gd name="csY7" fmla="*/ 3438901 h 8320754"/>
              <a:gd name="csX8" fmla="*/ 1942267 w 5843823"/>
              <a:gd name="csY8" fmla="*/ 3792862 h 8320754"/>
              <a:gd name="csX9" fmla="*/ 2333100 w 5843823"/>
              <a:gd name="csY9" fmla="*/ 3991965 h 8320754"/>
              <a:gd name="csX10" fmla="*/ 2141371 w 5843823"/>
              <a:gd name="csY10" fmla="*/ 4751507 h 8320754"/>
              <a:gd name="csX11" fmla="*/ 1809532 w 5843823"/>
              <a:gd name="csY11" fmla="*/ 4773630 h 8320754"/>
              <a:gd name="csX12" fmla="*/ 1285964 w 5843823"/>
              <a:gd name="csY12" fmla="*/ 6314836 h 8320754"/>
              <a:gd name="csX13" fmla="*/ 843513 w 5843823"/>
              <a:gd name="csY13" fmla="*/ 6506565 h 8320754"/>
              <a:gd name="csX14" fmla="*/ 666532 w 5843823"/>
              <a:gd name="csY14" fmla="*/ 7841294 h 8320754"/>
              <a:gd name="csX15" fmla="*/ 83971 w 5843823"/>
              <a:gd name="csY15" fmla="*/ 7959281 h 8320754"/>
              <a:gd name="csX16" fmla="*/ 2709184 w 5843823"/>
              <a:gd name="csY16" fmla="*/ 8320616 h 8320754"/>
              <a:gd name="csX17" fmla="*/ 2989402 w 5843823"/>
              <a:gd name="csY17" fmla="*/ 7915037 h 8320754"/>
              <a:gd name="csX18" fmla="*/ 3254874 w 5843823"/>
              <a:gd name="csY18" fmla="*/ 7774926 h 8320754"/>
              <a:gd name="csX19" fmla="*/ 3254874 w 5843823"/>
              <a:gd name="csY19" fmla="*/ 7015384 h 8320754"/>
              <a:gd name="csX20" fmla="*/ 3313866 w 5843823"/>
              <a:gd name="csY20" fmla="*/ 6521314 h 8320754"/>
              <a:gd name="csX21" fmla="*/ 4250390 w 5843823"/>
              <a:gd name="csY21" fmla="*/ 6617178 h 8320754"/>
              <a:gd name="csX22" fmla="*/ 4287261 w 5843823"/>
              <a:gd name="csY22" fmla="*/ 6609804 h 8320754"/>
              <a:gd name="csX23" fmla="*/ 5349145 w 5843823"/>
              <a:gd name="csY23" fmla="*/ 6713042 h 8320754"/>
              <a:gd name="csX24" fmla="*/ 5459758 w 5843823"/>
              <a:gd name="csY24" fmla="*/ 6123107 h 8320754"/>
              <a:gd name="csX25" fmla="*/ 5518751 w 5843823"/>
              <a:gd name="csY25" fmla="*/ 5518423 h 8320754"/>
              <a:gd name="csX26" fmla="*/ 5732603 w 5843823"/>
              <a:gd name="csY26" fmla="*/ 4626146 h 8320754"/>
              <a:gd name="csX27" fmla="*/ 5835842 w 5843823"/>
              <a:gd name="csY27" fmla="*/ 4301681 h 8320754"/>
              <a:gd name="csX28" fmla="*/ 5526125 w 5843823"/>
              <a:gd name="csY28" fmla="*/ 3291417 h 8320754"/>
              <a:gd name="csX29" fmla="*/ 5304900 w 5843823"/>
              <a:gd name="csY29" fmla="*/ 3114436 h 8320754"/>
              <a:gd name="csX30" fmla="*/ 5341771 w 5843823"/>
              <a:gd name="csY30" fmla="*/ 2362268 h 8320754"/>
              <a:gd name="csX31" fmla="*/ 5459758 w 5843823"/>
              <a:gd name="csY31" fmla="*/ 1949313 h 8320754"/>
              <a:gd name="csX32" fmla="*/ 5076300 w 5843823"/>
              <a:gd name="csY32" fmla="*/ 1846075 h 8320754"/>
              <a:gd name="csX33" fmla="*/ 4759209 w 5843823"/>
              <a:gd name="csY33" fmla="*/ 1632223 h 8320754"/>
              <a:gd name="csX34" fmla="*/ 4847700 w 5843823"/>
              <a:gd name="csY34" fmla="*/ 1506862 h 8320754"/>
              <a:gd name="csX35" fmla="*/ 4877196 w 5843823"/>
              <a:gd name="csY35" fmla="*/ 1263513 h 8320754"/>
              <a:gd name="csX36" fmla="*/ 3232751 w 5843823"/>
              <a:gd name="csY36" fmla="*/ 931675 h 8320754"/>
              <a:gd name="csX37" fmla="*/ 3077893 w 5843823"/>
              <a:gd name="csY37" fmla="*/ 695701 h 8320754"/>
              <a:gd name="csX38" fmla="*/ 3181132 w 5843823"/>
              <a:gd name="csY38" fmla="*/ 9901 h 8320754"/>
              <a:gd name="csX39" fmla="*/ 2797674 w 5843823"/>
              <a:gd name="csY39" fmla="*/ 1270888 h 8320754"/>
              <a:gd name="csX40" fmla="*/ 2797674 w 5843823"/>
              <a:gd name="csY40" fmla="*/ 1270888 h 83207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5843823" h="8320754">
                <a:moveTo>
                  <a:pt x="2443713" y="1551107"/>
                </a:moveTo>
                <a:cubicBezTo>
                  <a:pt x="2573376" y="1498873"/>
                  <a:pt x="2703039" y="1446639"/>
                  <a:pt x="2797674" y="1455242"/>
                </a:cubicBezTo>
                <a:cubicBezTo>
                  <a:pt x="2892309" y="1463845"/>
                  <a:pt x="2982028" y="1492113"/>
                  <a:pt x="3011525" y="1602726"/>
                </a:cubicBezTo>
                <a:cubicBezTo>
                  <a:pt x="3041022" y="1713339"/>
                  <a:pt x="3007839" y="1953001"/>
                  <a:pt x="2974655" y="2118920"/>
                </a:cubicBezTo>
                <a:cubicBezTo>
                  <a:pt x="2941471" y="2284839"/>
                  <a:pt x="2897225" y="2513439"/>
                  <a:pt x="2812422" y="2598242"/>
                </a:cubicBezTo>
                <a:cubicBezTo>
                  <a:pt x="2727619" y="2683045"/>
                  <a:pt x="2661251" y="2566287"/>
                  <a:pt x="2465835" y="2627739"/>
                </a:cubicBezTo>
                <a:cubicBezTo>
                  <a:pt x="2270419" y="2689191"/>
                  <a:pt x="1805844" y="2831758"/>
                  <a:pt x="1639925" y="2966952"/>
                </a:cubicBezTo>
                <a:cubicBezTo>
                  <a:pt x="1474006" y="3102146"/>
                  <a:pt x="1419929" y="3301249"/>
                  <a:pt x="1470319" y="3438901"/>
                </a:cubicBezTo>
                <a:cubicBezTo>
                  <a:pt x="1520709" y="3576553"/>
                  <a:pt x="1798470" y="3700685"/>
                  <a:pt x="1942267" y="3792862"/>
                </a:cubicBezTo>
                <a:cubicBezTo>
                  <a:pt x="2086064" y="3885039"/>
                  <a:pt x="2299916" y="3832191"/>
                  <a:pt x="2333100" y="3991965"/>
                </a:cubicBezTo>
                <a:cubicBezTo>
                  <a:pt x="2366284" y="4151739"/>
                  <a:pt x="2228632" y="4621230"/>
                  <a:pt x="2141371" y="4751507"/>
                </a:cubicBezTo>
                <a:cubicBezTo>
                  <a:pt x="2054110" y="4881784"/>
                  <a:pt x="1952100" y="4513075"/>
                  <a:pt x="1809532" y="4773630"/>
                </a:cubicBezTo>
                <a:cubicBezTo>
                  <a:pt x="1666964" y="5034185"/>
                  <a:pt x="1446967" y="6026014"/>
                  <a:pt x="1285964" y="6314836"/>
                </a:cubicBezTo>
                <a:cubicBezTo>
                  <a:pt x="1124961" y="6603659"/>
                  <a:pt x="946752" y="6252155"/>
                  <a:pt x="843513" y="6506565"/>
                </a:cubicBezTo>
                <a:cubicBezTo>
                  <a:pt x="740274" y="6760975"/>
                  <a:pt x="793122" y="7599175"/>
                  <a:pt x="666532" y="7841294"/>
                </a:cubicBezTo>
                <a:cubicBezTo>
                  <a:pt x="539942" y="8083413"/>
                  <a:pt x="-256471" y="7879394"/>
                  <a:pt x="83971" y="7959281"/>
                </a:cubicBezTo>
                <a:cubicBezTo>
                  <a:pt x="424413" y="8039168"/>
                  <a:pt x="2224946" y="8327990"/>
                  <a:pt x="2709184" y="8320616"/>
                </a:cubicBezTo>
                <a:cubicBezTo>
                  <a:pt x="3193423" y="8313242"/>
                  <a:pt x="2898454" y="8005985"/>
                  <a:pt x="2989402" y="7915037"/>
                </a:cubicBezTo>
                <a:cubicBezTo>
                  <a:pt x="3080350" y="7824089"/>
                  <a:pt x="3210629" y="7924868"/>
                  <a:pt x="3254874" y="7774926"/>
                </a:cubicBezTo>
                <a:cubicBezTo>
                  <a:pt x="3299119" y="7624984"/>
                  <a:pt x="3245042" y="7224319"/>
                  <a:pt x="3254874" y="7015384"/>
                </a:cubicBezTo>
                <a:cubicBezTo>
                  <a:pt x="3264706" y="6806449"/>
                  <a:pt x="3147947" y="6587682"/>
                  <a:pt x="3313866" y="6521314"/>
                </a:cubicBezTo>
                <a:cubicBezTo>
                  <a:pt x="3479785" y="6454946"/>
                  <a:pt x="4088158" y="6602430"/>
                  <a:pt x="4250390" y="6617178"/>
                </a:cubicBezTo>
                <a:cubicBezTo>
                  <a:pt x="4412622" y="6631926"/>
                  <a:pt x="4104135" y="6593827"/>
                  <a:pt x="4287261" y="6609804"/>
                </a:cubicBezTo>
                <a:cubicBezTo>
                  <a:pt x="4470387" y="6625781"/>
                  <a:pt x="5153729" y="6794158"/>
                  <a:pt x="5349145" y="6713042"/>
                </a:cubicBezTo>
                <a:cubicBezTo>
                  <a:pt x="5544561" y="6631926"/>
                  <a:pt x="5431490" y="6322210"/>
                  <a:pt x="5459758" y="6123107"/>
                </a:cubicBezTo>
                <a:cubicBezTo>
                  <a:pt x="5488026" y="5924004"/>
                  <a:pt x="5473277" y="5767916"/>
                  <a:pt x="5518751" y="5518423"/>
                </a:cubicBezTo>
                <a:cubicBezTo>
                  <a:pt x="5564225" y="5268930"/>
                  <a:pt x="5679755" y="4828936"/>
                  <a:pt x="5732603" y="4626146"/>
                </a:cubicBezTo>
                <a:cubicBezTo>
                  <a:pt x="5785451" y="4423356"/>
                  <a:pt x="5870255" y="4524136"/>
                  <a:pt x="5835842" y="4301681"/>
                </a:cubicBezTo>
                <a:cubicBezTo>
                  <a:pt x="5801429" y="4079226"/>
                  <a:pt x="5614615" y="3489291"/>
                  <a:pt x="5526125" y="3291417"/>
                </a:cubicBezTo>
                <a:cubicBezTo>
                  <a:pt x="5437635" y="3093543"/>
                  <a:pt x="5335626" y="3269294"/>
                  <a:pt x="5304900" y="3114436"/>
                </a:cubicBezTo>
                <a:cubicBezTo>
                  <a:pt x="5274174" y="2959578"/>
                  <a:pt x="5315961" y="2556455"/>
                  <a:pt x="5341771" y="2362268"/>
                </a:cubicBezTo>
                <a:cubicBezTo>
                  <a:pt x="5367581" y="2168081"/>
                  <a:pt x="5504003" y="2035345"/>
                  <a:pt x="5459758" y="1949313"/>
                </a:cubicBezTo>
                <a:cubicBezTo>
                  <a:pt x="5415513" y="1863281"/>
                  <a:pt x="5193058" y="1898923"/>
                  <a:pt x="5076300" y="1846075"/>
                </a:cubicBezTo>
                <a:cubicBezTo>
                  <a:pt x="4959542" y="1793227"/>
                  <a:pt x="4797309" y="1688759"/>
                  <a:pt x="4759209" y="1632223"/>
                </a:cubicBezTo>
                <a:cubicBezTo>
                  <a:pt x="4721109" y="1575687"/>
                  <a:pt x="4828036" y="1568314"/>
                  <a:pt x="4847700" y="1506862"/>
                </a:cubicBezTo>
                <a:cubicBezTo>
                  <a:pt x="4867364" y="1445410"/>
                  <a:pt x="5146354" y="1359377"/>
                  <a:pt x="4877196" y="1263513"/>
                </a:cubicBezTo>
                <a:cubicBezTo>
                  <a:pt x="4608038" y="1167649"/>
                  <a:pt x="3532635" y="1026310"/>
                  <a:pt x="3232751" y="931675"/>
                </a:cubicBezTo>
                <a:cubicBezTo>
                  <a:pt x="2932867" y="837040"/>
                  <a:pt x="3086496" y="849330"/>
                  <a:pt x="3077893" y="695701"/>
                </a:cubicBezTo>
                <a:cubicBezTo>
                  <a:pt x="3069290" y="542072"/>
                  <a:pt x="3227835" y="-85964"/>
                  <a:pt x="3181132" y="9901"/>
                </a:cubicBezTo>
                <a:cubicBezTo>
                  <a:pt x="3134429" y="105765"/>
                  <a:pt x="2797674" y="1270888"/>
                  <a:pt x="2797674" y="1270888"/>
                </a:cubicBezTo>
                <a:lnTo>
                  <a:pt x="2797674" y="1270888"/>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68BFA8C7-007C-7BF3-431C-61CA5D7881B0}"/>
              </a:ext>
            </a:extLst>
          </p:cNvPr>
          <p:cNvSpPr/>
          <p:nvPr/>
        </p:nvSpPr>
        <p:spPr>
          <a:xfrm>
            <a:off x="3288890" y="227862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1</a:t>
            </a:r>
          </a:p>
        </p:txBody>
      </p:sp>
      <p:sp>
        <p:nvSpPr>
          <p:cNvPr id="9" name="Ellipse 8">
            <a:extLst>
              <a:ext uri="{FF2B5EF4-FFF2-40B4-BE49-F238E27FC236}">
                <a16:creationId xmlns:a16="http://schemas.microsoft.com/office/drawing/2014/main" id="{8CD12E2A-AD9A-8C5A-EE2E-83CD45CF924E}"/>
              </a:ext>
            </a:extLst>
          </p:cNvPr>
          <p:cNvSpPr/>
          <p:nvPr/>
        </p:nvSpPr>
        <p:spPr>
          <a:xfrm>
            <a:off x="3170903" y="3279057"/>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2</a:t>
            </a:r>
          </a:p>
        </p:txBody>
      </p:sp>
      <p:sp>
        <p:nvSpPr>
          <p:cNvPr id="10" name="Ellipse 9">
            <a:extLst>
              <a:ext uri="{FF2B5EF4-FFF2-40B4-BE49-F238E27FC236}">
                <a16:creationId xmlns:a16="http://schemas.microsoft.com/office/drawing/2014/main" id="{A4ED7690-E823-2F18-72E3-298B96BEC14F}"/>
              </a:ext>
            </a:extLst>
          </p:cNvPr>
          <p:cNvSpPr/>
          <p:nvPr/>
        </p:nvSpPr>
        <p:spPr>
          <a:xfrm>
            <a:off x="2172929" y="40508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3</a:t>
            </a:r>
          </a:p>
        </p:txBody>
      </p:sp>
      <p:sp>
        <p:nvSpPr>
          <p:cNvPr id="11" name="Ellipse 10">
            <a:extLst>
              <a:ext uri="{FF2B5EF4-FFF2-40B4-BE49-F238E27FC236}">
                <a16:creationId xmlns:a16="http://schemas.microsoft.com/office/drawing/2014/main" id="{340FB5AE-7AF3-30BD-F653-0A618543016B}"/>
              </a:ext>
            </a:extLst>
          </p:cNvPr>
          <p:cNvSpPr/>
          <p:nvPr/>
        </p:nvSpPr>
        <p:spPr>
          <a:xfrm>
            <a:off x="3170903" y="48227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4</a:t>
            </a:r>
          </a:p>
        </p:txBody>
      </p:sp>
      <p:sp>
        <p:nvSpPr>
          <p:cNvPr id="12" name="Ellipse 11">
            <a:extLst>
              <a:ext uri="{FF2B5EF4-FFF2-40B4-BE49-F238E27FC236}">
                <a16:creationId xmlns:a16="http://schemas.microsoft.com/office/drawing/2014/main" id="{08BA80DE-D061-B18C-85CD-C7E83D3186AC}"/>
              </a:ext>
            </a:extLst>
          </p:cNvPr>
          <p:cNvSpPr/>
          <p:nvPr/>
        </p:nvSpPr>
        <p:spPr>
          <a:xfrm>
            <a:off x="1796845" y="702521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5</a:t>
            </a:r>
          </a:p>
        </p:txBody>
      </p:sp>
      <p:sp>
        <p:nvSpPr>
          <p:cNvPr id="13" name="Ellipse 12">
            <a:extLst>
              <a:ext uri="{FF2B5EF4-FFF2-40B4-BE49-F238E27FC236}">
                <a16:creationId xmlns:a16="http://schemas.microsoft.com/office/drawing/2014/main" id="{76126660-40A9-6071-A1C0-F1A0F7DC7EA8}"/>
              </a:ext>
            </a:extLst>
          </p:cNvPr>
          <p:cNvSpPr/>
          <p:nvPr/>
        </p:nvSpPr>
        <p:spPr>
          <a:xfrm>
            <a:off x="931606" y="85934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6</a:t>
            </a:r>
          </a:p>
        </p:txBody>
      </p:sp>
      <p:sp>
        <p:nvSpPr>
          <p:cNvPr id="14" name="Ellipse 13">
            <a:extLst>
              <a:ext uri="{FF2B5EF4-FFF2-40B4-BE49-F238E27FC236}">
                <a16:creationId xmlns:a16="http://schemas.microsoft.com/office/drawing/2014/main" id="{55EA72DB-25B2-51BE-93FE-03E5BF8B7DE0}"/>
              </a:ext>
            </a:extLst>
          </p:cNvPr>
          <p:cNvSpPr/>
          <p:nvPr/>
        </p:nvSpPr>
        <p:spPr>
          <a:xfrm>
            <a:off x="5139813" y="7374260"/>
            <a:ext cx="516194" cy="457200"/>
          </a:xfrm>
          <a:prstGeom prst="ellipse">
            <a:avLst/>
          </a:prstGeom>
          <a:solidFill>
            <a:schemeClr val="accent2">
              <a:lumMod val="50000"/>
            </a:scheme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7</a:t>
            </a:r>
          </a:p>
        </p:txBody>
      </p:sp>
      <p:sp>
        <p:nvSpPr>
          <p:cNvPr id="15" name="Ellipse 14">
            <a:extLst>
              <a:ext uri="{FF2B5EF4-FFF2-40B4-BE49-F238E27FC236}">
                <a16:creationId xmlns:a16="http://schemas.microsoft.com/office/drawing/2014/main" id="{08A15C23-916F-44C5-449B-BDB3BBE3012F}"/>
              </a:ext>
            </a:extLst>
          </p:cNvPr>
          <p:cNvSpPr/>
          <p:nvPr/>
        </p:nvSpPr>
        <p:spPr>
          <a:xfrm>
            <a:off x="5592492" y="230314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8</a:t>
            </a:r>
          </a:p>
        </p:txBody>
      </p:sp>
      <p:sp>
        <p:nvSpPr>
          <p:cNvPr id="16" name="Ellipse 15">
            <a:extLst>
              <a:ext uri="{FF2B5EF4-FFF2-40B4-BE49-F238E27FC236}">
                <a16:creationId xmlns:a16="http://schemas.microsoft.com/office/drawing/2014/main" id="{97D2DD82-ABA9-8A17-4DD4-903394677CEF}"/>
              </a:ext>
            </a:extLst>
          </p:cNvPr>
          <p:cNvSpPr/>
          <p:nvPr/>
        </p:nvSpPr>
        <p:spPr>
          <a:xfrm>
            <a:off x="3929322" y="81846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9</a:t>
            </a:r>
          </a:p>
        </p:txBody>
      </p:sp>
      <p:sp>
        <p:nvSpPr>
          <p:cNvPr id="17" name="Rechteck 16">
            <a:extLst>
              <a:ext uri="{FF2B5EF4-FFF2-40B4-BE49-F238E27FC236}">
                <a16:creationId xmlns:a16="http://schemas.microsoft.com/office/drawing/2014/main" id="{6DBD8E2B-0B73-94F5-5775-022DDA7BCBAF}"/>
              </a:ext>
            </a:extLst>
          </p:cNvPr>
          <p:cNvSpPr/>
          <p:nvPr/>
        </p:nvSpPr>
        <p:spPr>
          <a:xfrm>
            <a:off x="2288390" y="9207741"/>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Karte</a:t>
            </a:r>
          </a:p>
        </p:txBody>
      </p:sp>
      <p:sp>
        <p:nvSpPr>
          <p:cNvPr id="2" name="Textfeld 1">
            <a:extLst>
              <a:ext uri="{FF2B5EF4-FFF2-40B4-BE49-F238E27FC236}">
                <a16:creationId xmlns:a16="http://schemas.microsoft.com/office/drawing/2014/main" id="{72F76D4B-749B-5B25-F322-7141FB694BCA}"/>
              </a:ext>
            </a:extLst>
          </p:cNvPr>
          <p:cNvSpPr txBox="1"/>
          <p:nvPr/>
        </p:nvSpPr>
        <p:spPr>
          <a:xfrm>
            <a:off x="409605" y="9189621"/>
            <a:ext cx="1089328" cy="369332"/>
          </a:xfrm>
          <a:prstGeom prst="rect">
            <a:avLst/>
          </a:prstGeom>
          <a:solidFill>
            <a:schemeClr val="bg1"/>
          </a:solidFill>
        </p:spPr>
        <p:txBody>
          <a:bodyPr wrap="square" rtlCol="0">
            <a:spAutoFit/>
          </a:bodyPr>
          <a:lstStyle/>
          <a:p>
            <a:r>
              <a:rPr lang="de-DE" dirty="0">
                <a:hlinkClick r:id="rId3" action="ppaction://hlinksldjump"/>
              </a:rPr>
              <a:t>zurück</a:t>
            </a:r>
            <a:endParaRPr lang="de-DE" dirty="0"/>
          </a:p>
        </p:txBody>
      </p:sp>
      <p:sp>
        <p:nvSpPr>
          <p:cNvPr id="3" name="Textfeld 2">
            <a:extLst>
              <a:ext uri="{FF2B5EF4-FFF2-40B4-BE49-F238E27FC236}">
                <a16:creationId xmlns:a16="http://schemas.microsoft.com/office/drawing/2014/main" id="{2D3F1051-F0D3-3FBC-28B7-0253BFBD3F1B}"/>
              </a:ext>
            </a:extLst>
          </p:cNvPr>
          <p:cNvSpPr txBox="1"/>
          <p:nvPr/>
        </p:nvSpPr>
        <p:spPr>
          <a:xfrm>
            <a:off x="4752136" y="9135401"/>
            <a:ext cx="1089328" cy="369332"/>
          </a:xfrm>
          <a:prstGeom prst="rect">
            <a:avLst/>
          </a:prstGeom>
          <a:solidFill>
            <a:schemeClr val="bg1"/>
          </a:solidFill>
        </p:spPr>
        <p:txBody>
          <a:bodyPr wrap="square" rtlCol="0">
            <a:spAutoFit/>
          </a:bodyPr>
          <a:lstStyle/>
          <a:p>
            <a:r>
              <a:rPr lang="de-DE" dirty="0">
                <a:hlinkClick r:id="rId4" action="ppaction://hlinksldjump"/>
              </a:rPr>
              <a:t>vorwärts</a:t>
            </a:r>
            <a:endParaRPr lang="de-DE" dirty="0"/>
          </a:p>
        </p:txBody>
      </p:sp>
    </p:spTree>
    <p:extLst>
      <p:ext uri="{BB962C8B-B14F-4D97-AF65-F5344CB8AC3E}">
        <p14:creationId xmlns:p14="http://schemas.microsoft.com/office/powerpoint/2010/main" val="1964641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EB598-CDAB-5EA2-B610-E9327B79C9BB}"/>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0721EB6-F2B8-EB61-1AD2-5B553AA518ED}"/>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7996" b="9"/>
          <a:stretch>
            <a:fillRect/>
          </a:stretch>
        </p:blipFill>
        <p:spPr>
          <a:xfrm>
            <a:off x="1694655" y="913958"/>
            <a:ext cx="3468689" cy="4309233"/>
          </a:xfrm>
        </p:spPr>
      </p:pic>
      <p:sp>
        <p:nvSpPr>
          <p:cNvPr id="12" name="Rechteck 11">
            <a:extLst>
              <a:ext uri="{FF2B5EF4-FFF2-40B4-BE49-F238E27FC236}">
                <a16:creationId xmlns:a16="http://schemas.microsoft.com/office/drawing/2014/main" id="{236A36F7-2E3B-24EB-1417-0A8D1C5EA449}"/>
              </a:ext>
            </a:extLst>
          </p:cNvPr>
          <p:cNvSpPr/>
          <p:nvPr/>
        </p:nvSpPr>
        <p:spPr>
          <a:xfrm>
            <a:off x="685893" y="5338374"/>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F1E91519-1ABB-35AB-48A0-85B082F145DA}"/>
              </a:ext>
            </a:extLst>
          </p:cNvPr>
          <p:cNvSpPr/>
          <p:nvPr/>
        </p:nvSpPr>
        <p:spPr>
          <a:xfrm>
            <a:off x="2544230" y="5338374"/>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62F4E498-52DF-562F-281D-2044CAC11543}"/>
              </a:ext>
            </a:extLst>
          </p:cNvPr>
          <p:cNvSpPr txBox="1"/>
          <p:nvPr/>
        </p:nvSpPr>
        <p:spPr>
          <a:xfrm>
            <a:off x="1873248" y="322857"/>
            <a:ext cx="3513139" cy="461665"/>
          </a:xfrm>
          <a:prstGeom prst="rect">
            <a:avLst/>
          </a:prstGeom>
          <a:noFill/>
        </p:spPr>
        <p:txBody>
          <a:bodyPr wrap="square" rtlCol="0">
            <a:spAutoFit/>
          </a:bodyPr>
          <a:lstStyle/>
          <a:p>
            <a:pPr algn="ctr"/>
            <a:r>
              <a:rPr lang="de-DE" sz="2400" b="1" dirty="0"/>
              <a:t>Die Rattenplage</a:t>
            </a:r>
          </a:p>
        </p:txBody>
      </p:sp>
      <p:sp>
        <p:nvSpPr>
          <p:cNvPr id="17" name="Rechteck 16">
            <a:extLst>
              <a:ext uri="{FF2B5EF4-FFF2-40B4-BE49-F238E27FC236}">
                <a16:creationId xmlns:a16="http://schemas.microsoft.com/office/drawing/2014/main" id="{CC633FFF-4F93-EEC4-D231-5894AE8795C2}"/>
              </a:ext>
            </a:extLst>
          </p:cNvPr>
          <p:cNvSpPr/>
          <p:nvPr/>
        </p:nvSpPr>
        <p:spPr>
          <a:xfrm>
            <a:off x="2175617" y="9125157"/>
            <a:ext cx="2299668"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Hinter der Brennerei</a:t>
            </a:r>
          </a:p>
        </p:txBody>
      </p:sp>
      <p:sp>
        <p:nvSpPr>
          <p:cNvPr id="18" name="Textfeld 17">
            <a:hlinkClick r:id="rId6" action="ppaction://hlinksldjump"/>
            <a:extLst>
              <a:ext uri="{FF2B5EF4-FFF2-40B4-BE49-F238E27FC236}">
                <a16:creationId xmlns:a16="http://schemas.microsoft.com/office/drawing/2014/main" id="{8E27CBD9-9D15-7880-9A14-29D1D6375D02}"/>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0" name="Textfeld 19">
            <a:hlinkClick r:id="rId6" action="ppaction://hlinksldjump"/>
            <a:extLst>
              <a:ext uri="{FF2B5EF4-FFF2-40B4-BE49-F238E27FC236}">
                <a16:creationId xmlns:a16="http://schemas.microsoft.com/office/drawing/2014/main" id="{4B189811-DD55-63C1-0035-868B354C6E31}"/>
              </a:ext>
            </a:extLst>
          </p:cNvPr>
          <p:cNvSpPr txBox="1"/>
          <p:nvPr/>
        </p:nvSpPr>
        <p:spPr>
          <a:xfrm>
            <a:off x="638102" y="9002535"/>
            <a:ext cx="1853697" cy="369332"/>
          </a:xfrm>
          <a:prstGeom prst="rect">
            <a:avLst/>
          </a:prstGeom>
          <a:noFill/>
        </p:spPr>
        <p:txBody>
          <a:bodyPr wrap="square" rtlCol="0">
            <a:spAutoFit/>
          </a:bodyPr>
          <a:lstStyle/>
          <a:p>
            <a:r>
              <a:rPr lang="de-DE" dirty="0">
                <a:hlinkClick r:id="rId7" action="ppaction://hlinksldjump"/>
              </a:rPr>
              <a:t>zurück</a:t>
            </a:r>
            <a:endParaRPr lang="de-DE" dirty="0"/>
          </a:p>
        </p:txBody>
      </p:sp>
      <p:sp>
        <p:nvSpPr>
          <p:cNvPr id="21" name="Textfeld 20">
            <a:hlinkClick r:id="rId6" action="ppaction://hlinksldjump"/>
            <a:extLst>
              <a:ext uri="{FF2B5EF4-FFF2-40B4-BE49-F238E27FC236}">
                <a16:creationId xmlns:a16="http://schemas.microsoft.com/office/drawing/2014/main" id="{B94C8E29-2B64-0E25-B7F6-D7A5CEA6AAB5}"/>
              </a:ext>
            </a:extLst>
          </p:cNvPr>
          <p:cNvSpPr txBox="1"/>
          <p:nvPr/>
        </p:nvSpPr>
        <p:spPr>
          <a:xfrm>
            <a:off x="5085951" y="9039603"/>
            <a:ext cx="1853697" cy="369332"/>
          </a:xfrm>
          <a:prstGeom prst="rect">
            <a:avLst/>
          </a:prstGeom>
          <a:noFill/>
        </p:spPr>
        <p:txBody>
          <a:bodyPr wrap="square" rtlCol="0">
            <a:spAutoFit/>
          </a:bodyPr>
          <a:lstStyle/>
          <a:p>
            <a:r>
              <a:rPr lang="de-DE" dirty="0">
                <a:hlinkClick r:id="rId8" action="ppaction://hlinksldjump"/>
              </a:rPr>
              <a:t>vorwärts</a:t>
            </a:r>
            <a:endParaRPr lang="de-DE" dirty="0"/>
          </a:p>
        </p:txBody>
      </p:sp>
      <p:sp>
        <p:nvSpPr>
          <p:cNvPr id="25" name="Textfeld 24">
            <a:extLst>
              <a:ext uri="{FF2B5EF4-FFF2-40B4-BE49-F238E27FC236}">
                <a16:creationId xmlns:a16="http://schemas.microsoft.com/office/drawing/2014/main" id="{CA924CB9-DF34-1BCD-EE18-F8849AF7DD38}"/>
              </a:ext>
            </a:extLst>
          </p:cNvPr>
          <p:cNvSpPr txBox="1"/>
          <p:nvPr/>
        </p:nvSpPr>
        <p:spPr>
          <a:xfrm>
            <a:off x="557347" y="5927679"/>
            <a:ext cx="5829164" cy="2492990"/>
          </a:xfrm>
          <a:prstGeom prst="rect">
            <a:avLst/>
          </a:prstGeom>
          <a:noFill/>
        </p:spPr>
        <p:txBody>
          <a:bodyPr wrap="square" rtlCol="0">
            <a:spAutoFit/>
          </a:bodyPr>
          <a:lstStyle/>
          <a:p>
            <a:r>
              <a:rPr lang="de-DE" sz="1200" b="1" dirty="0"/>
              <a:t>Die Rattenplage</a:t>
            </a:r>
          </a:p>
          <a:p>
            <a:r>
              <a:rPr lang="de-DE" sz="1200" dirty="0"/>
              <a:t>Vor 75 Jahren war das Dorf noch sehr landwirtschaftlich geprägt. Es gab und gibt noch heute den großen Bauernhof Dahlmann. Es gab aber auch an der Lindenstraße, Ecke Kolpingstraße einen großen  Landhandel und hier die Brennerei </a:t>
            </a:r>
            <a:r>
              <a:rPr lang="de-DE" sz="1200" dirty="0" err="1"/>
              <a:t>Dahlmöller</a:t>
            </a:r>
            <a:r>
              <a:rPr lang="de-DE" sz="1200" dirty="0"/>
              <a:t>, bei der im Herbst  die Bauern ihre Kartoffeln für die Schweinemast dämpfen ließen. </a:t>
            </a:r>
          </a:p>
          <a:p>
            <a:r>
              <a:rPr lang="de-DE" sz="1200" dirty="0"/>
              <a:t>Die Erntezeit im August war dann nachts immer die schlimmste Zeit für die Dorfbewohner. Vom Kirmesplatz /Busbahnhof kamen dann dunkle Schatten des Weges: Wanderratten!</a:t>
            </a:r>
          </a:p>
          <a:p>
            <a:r>
              <a:rPr lang="de-DE" sz="1200" dirty="0"/>
              <a:t>Sie liefen in großen Gruppen, wie eine wackelnde, schwarze Welle. Wer sie sah, bekam Angst. Die Ratten knabberten an Kartoffeln, Körnern und sogar an Holz. Die Erwachsenen sagten: „Ratten stehlen unser Essen und machen krank.“</a:t>
            </a:r>
          </a:p>
          <a:p>
            <a:r>
              <a:rPr lang="de-DE" sz="1200" dirty="0"/>
              <a:t>Darum schlossen abends alle die Türen fest zu, um den Ratten keine Chance zum Eindringen in Häuser und Scheunen zu geben. Und die Kinder lauschten mit klopfendem Herzen und stellten sich vor, wie die Ratten draußen vorbeiziehen …</a:t>
            </a:r>
          </a:p>
        </p:txBody>
      </p:sp>
      <p:pic>
        <p:nvPicPr>
          <p:cNvPr id="8" name="Station07 Die Rattenplage">
            <a:hlinkClick r:id="" action="ppaction://media"/>
            <a:extLst>
              <a:ext uri="{FF2B5EF4-FFF2-40B4-BE49-F238E27FC236}">
                <a16:creationId xmlns:a16="http://schemas.microsoft.com/office/drawing/2014/main" id="{93521367-06AF-FB32-917A-EA92EF1BB03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2885" y="5328957"/>
            <a:ext cx="304800" cy="304800"/>
          </a:xfrm>
          <a:prstGeom prst="rect">
            <a:avLst/>
          </a:prstGeom>
        </p:spPr>
      </p:pic>
    </p:spTree>
    <p:extLst>
      <p:ext uri="{BB962C8B-B14F-4D97-AF65-F5344CB8AC3E}">
        <p14:creationId xmlns:p14="http://schemas.microsoft.com/office/powerpoint/2010/main" val="9978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1726-BD5F-1B4D-5158-C2A9905F712D}"/>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260AF6A6-75B5-755E-AE4A-D98DD42C33B4}"/>
              </a:ext>
            </a:extLst>
          </p:cNvPr>
          <p:cNvPicPr>
            <a:picLocks noChangeAspect="1"/>
          </p:cNvPicPr>
          <p:nvPr/>
        </p:nvPicPr>
        <p:blipFill>
          <a:blip r:embed="rId2"/>
          <a:srcRect l="3583" t="-1407" r="8909" b="1407"/>
          <a:stretch>
            <a:fillRect/>
          </a:stretch>
        </p:blipFill>
        <p:spPr>
          <a:xfrm>
            <a:off x="0" y="-152749"/>
            <a:ext cx="6858000" cy="10058749"/>
          </a:xfrm>
          <a:prstGeom prst="rect">
            <a:avLst/>
          </a:prstGeom>
        </p:spPr>
      </p:pic>
      <p:sp>
        <p:nvSpPr>
          <p:cNvPr id="7" name="Freihandform: Form 6">
            <a:extLst>
              <a:ext uri="{FF2B5EF4-FFF2-40B4-BE49-F238E27FC236}">
                <a16:creationId xmlns:a16="http://schemas.microsoft.com/office/drawing/2014/main" id="{E5B3A91F-DFA1-AC42-7D6F-3AE22EB862DB}"/>
              </a:ext>
            </a:extLst>
          </p:cNvPr>
          <p:cNvSpPr/>
          <p:nvPr/>
        </p:nvSpPr>
        <p:spPr>
          <a:xfrm>
            <a:off x="1007411" y="963493"/>
            <a:ext cx="5843823" cy="8320754"/>
          </a:xfrm>
          <a:custGeom>
            <a:avLst/>
            <a:gdLst>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854729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721993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62813 w 5865265"/>
              <a:gd name="csY10" fmla="*/ 4751490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808"/>
              <a:gd name="csX1" fmla="*/ 2819116 w 5865265"/>
              <a:gd name="csY1" fmla="*/ 1455225 h 8343808"/>
              <a:gd name="csX2" fmla="*/ 3032967 w 5865265"/>
              <a:gd name="csY2" fmla="*/ 1602709 h 8343808"/>
              <a:gd name="csX3" fmla="*/ 2996097 w 5865265"/>
              <a:gd name="csY3" fmla="*/ 2118903 h 8343808"/>
              <a:gd name="csX4" fmla="*/ 2833864 w 5865265"/>
              <a:gd name="csY4" fmla="*/ 2598225 h 8343808"/>
              <a:gd name="csX5" fmla="*/ 2487277 w 5865265"/>
              <a:gd name="csY5" fmla="*/ 2627722 h 8343808"/>
              <a:gd name="csX6" fmla="*/ 1661367 w 5865265"/>
              <a:gd name="csY6" fmla="*/ 2966935 h 8343808"/>
              <a:gd name="csX7" fmla="*/ 1491761 w 5865265"/>
              <a:gd name="csY7" fmla="*/ 3438884 h 8343808"/>
              <a:gd name="csX8" fmla="*/ 1963709 w 5865265"/>
              <a:gd name="csY8" fmla="*/ 3792845 h 8343808"/>
              <a:gd name="csX9" fmla="*/ 2354542 w 5865265"/>
              <a:gd name="csY9" fmla="*/ 3991948 h 8343808"/>
              <a:gd name="csX10" fmla="*/ 2162813 w 5865265"/>
              <a:gd name="csY10" fmla="*/ 4751490 h 8343808"/>
              <a:gd name="csX11" fmla="*/ 1830974 w 5865265"/>
              <a:gd name="csY11" fmla="*/ 4773613 h 8343808"/>
              <a:gd name="csX12" fmla="*/ 1307406 w 5865265"/>
              <a:gd name="csY12" fmla="*/ 6314819 h 8343808"/>
              <a:gd name="csX13" fmla="*/ 864955 w 5865265"/>
              <a:gd name="csY13" fmla="*/ 6506548 h 8343808"/>
              <a:gd name="csX14" fmla="*/ 687974 w 5865265"/>
              <a:gd name="csY14" fmla="*/ 7841277 h 8343808"/>
              <a:gd name="csX15" fmla="*/ 105413 w 5865265"/>
              <a:gd name="csY15" fmla="*/ 7959264 h 8343808"/>
              <a:gd name="csX16" fmla="*/ 3084587 w 5865265"/>
              <a:gd name="csY16" fmla="*/ 8342722 h 8343808"/>
              <a:gd name="csX17" fmla="*/ 2996096 w 5865265"/>
              <a:gd name="csY17" fmla="*/ 7826529 h 8343808"/>
              <a:gd name="csX18" fmla="*/ 3276316 w 5865265"/>
              <a:gd name="csY18" fmla="*/ 7774909 h 8343808"/>
              <a:gd name="csX19" fmla="*/ 3209948 w 5865265"/>
              <a:gd name="csY19" fmla="*/ 6808890 h 8343808"/>
              <a:gd name="csX20" fmla="*/ 3239445 w 5865265"/>
              <a:gd name="csY20" fmla="*/ 6985871 h 8343808"/>
              <a:gd name="csX21" fmla="*/ 4286580 w 5865265"/>
              <a:gd name="csY21" fmla="*/ 7170225 h 8343808"/>
              <a:gd name="csX22" fmla="*/ 4375071 w 5865265"/>
              <a:gd name="csY22" fmla="*/ 6690903 h 8343808"/>
              <a:gd name="csX23" fmla="*/ 5370587 w 5865265"/>
              <a:gd name="csY23" fmla="*/ 6713025 h 8343808"/>
              <a:gd name="csX24" fmla="*/ 5481200 w 5865265"/>
              <a:gd name="csY24" fmla="*/ 6123090 h 8343808"/>
              <a:gd name="csX25" fmla="*/ 5540193 w 5865265"/>
              <a:gd name="csY25" fmla="*/ 5518406 h 8343808"/>
              <a:gd name="csX26" fmla="*/ 5754045 w 5865265"/>
              <a:gd name="csY26" fmla="*/ 4626129 h 8343808"/>
              <a:gd name="csX27" fmla="*/ 5857284 w 5865265"/>
              <a:gd name="csY27" fmla="*/ 4301664 h 8343808"/>
              <a:gd name="csX28" fmla="*/ 5547567 w 5865265"/>
              <a:gd name="csY28" fmla="*/ 3291400 h 8343808"/>
              <a:gd name="csX29" fmla="*/ 5326342 w 5865265"/>
              <a:gd name="csY29" fmla="*/ 3114419 h 8343808"/>
              <a:gd name="csX30" fmla="*/ 5363213 w 5865265"/>
              <a:gd name="csY30" fmla="*/ 2362251 h 8343808"/>
              <a:gd name="csX31" fmla="*/ 5481200 w 5865265"/>
              <a:gd name="csY31" fmla="*/ 1949296 h 8343808"/>
              <a:gd name="csX32" fmla="*/ 5097742 w 5865265"/>
              <a:gd name="csY32" fmla="*/ 1846058 h 8343808"/>
              <a:gd name="csX33" fmla="*/ 4780651 w 5865265"/>
              <a:gd name="csY33" fmla="*/ 1632206 h 8343808"/>
              <a:gd name="csX34" fmla="*/ 4869142 w 5865265"/>
              <a:gd name="csY34" fmla="*/ 1506845 h 8343808"/>
              <a:gd name="csX35" fmla="*/ 4898638 w 5865265"/>
              <a:gd name="csY35" fmla="*/ 1263496 h 8343808"/>
              <a:gd name="csX36" fmla="*/ 3062464 w 5865265"/>
              <a:gd name="csY36" fmla="*/ 924284 h 8343808"/>
              <a:gd name="csX37" fmla="*/ 3099335 w 5865265"/>
              <a:gd name="csY37" fmla="*/ 695684 h 8343808"/>
              <a:gd name="csX38" fmla="*/ 3202574 w 5865265"/>
              <a:gd name="csY38" fmla="*/ 9884 h 8343808"/>
              <a:gd name="csX39" fmla="*/ 2819116 w 5865265"/>
              <a:gd name="csY39" fmla="*/ 1270871 h 8343808"/>
              <a:gd name="csX40" fmla="*/ 2819116 w 5865265"/>
              <a:gd name="csY40" fmla="*/ 1270871 h 8343808"/>
              <a:gd name="csX0" fmla="*/ 2446784 w 5846894"/>
              <a:gd name="csY0" fmla="*/ 1551090 h 8314397"/>
              <a:gd name="csX1" fmla="*/ 2800745 w 5846894"/>
              <a:gd name="csY1" fmla="*/ 1455225 h 8314397"/>
              <a:gd name="csX2" fmla="*/ 3014596 w 5846894"/>
              <a:gd name="csY2" fmla="*/ 1602709 h 8314397"/>
              <a:gd name="csX3" fmla="*/ 2977726 w 5846894"/>
              <a:gd name="csY3" fmla="*/ 2118903 h 8314397"/>
              <a:gd name="csX4" fmla="*/ 2815493 w 5846894"/>
              <a:gd name="csY4" fmla="*/ 2598225 h 8314397"/>
              <a:gd name="csX5" fmla="*/ 2468906 w 5846894"/>
              <a:gd name="csY5" fmla="*/ 2627722 h 8314397"/>
              <a:gd name="csX6" fmla="*/ 1642996 w 5846894"/>
              <a:gd name="csY6" fmla="*/ 2966935 h 8314397"/>
              <a:gd name="csX7" fmla="*/ 1473390 w 5846894"/>
              <a:gd name="csY7" fmla="*/ 3438884 h 8314397"/>
              <a:gd name="csX8" fmla="*/ 1945338 w 5846894"/>
              <a:gd name="csY8" fmla="*/ 3792845 h 8314397"/>
              <a:gd name="csX9" fmla="*/ 2336171 w 5846894"/>
              <a:gd name="csY9" fmla="*/ 3991948 h 8314397"/>
              <a:gd name="csX10" fmla="*/ 2144442 w 5846894"/>
              <a:gd name="csY10" fmla="*/ 4751490 h 8314397"/>
              <a:gd name="csX11" fmla="*/ 1812603 w 5846894"/>
              <a:gd name="csY11" fmla="*/ 4773613 h 8314397"/>
              <a:gd name="csX12" fmla="*/ 1289035 w 5846894"/>
              <a:gd name="csY12" fmla="*/ 6314819 h 8314397"/>
              <a:gd name="csX13" fmla="*/ 846584 w 5846894"/>
              <a:gd name="csY13" fmla="*/ 6506548 h 8314397"/>
              <a:gd name="csX14" fmla="*/ 669603 w 5846894"/>
              <a:gd name="csY14" fmla="*/ 7841277 h 8314397"/>
              <a:gd name="csX15" fmla="*/ 87042 w 5846894"/>
              <a:gd name="csY15" fmla="*/ 7959264 h 8314397"/>
              <a:gd name="csX16" fmla="*/ 2763874 w 5846894"/>
              <a:gd name="csY16" fmla="*/ 8313225 h 8314397"/>
              <a:gd name="csX17" fmla="*/ 2977725 w 5846894"/>
              <a:gd name="csY17" fmla="*/ 7826529 h 8314397"/>
              <a:gd name="csX18" fmla="*/ 3257945 w 5846894"/>
              <a:gd name="csY18" fmla="*/ 7774909 h 8314397"/>
              <a:gd name="csX19" fmla="*/ 3191577 w 5846894"/>
              <a:gd name="csY19" fmla="*/ 6808890 h 8314397"/>
              <a:gd name="csX20" fmla="*/ 3221074 w 5846894"/>
              <a:gd name="csY20" fmla="*/ 6985871 h 8314397"/>
              <a:gd name="csX21" fmla="*/ 4268209 w 5846894"/>
              <a:gd name="csY21" fmla="*/ 7170225 h 8314397"/>
              <a:gd name="csX22" fmla="*/ 4356700 w 5846894"/>
              <a:gd name="csY22" fmla="*/ 6690903 h 8314397"/>
              <a:gd name="csX23" fmla="*/ 5352216 w 5846894"/>
              <a:gd name="csY23" fmla="*/ 6713025 h 8314397"/>
              <a:gd name="csX24" fmla="*/ 5462829 w 5846894"/>
              <a:gd name="csY24" fmla="*/ 6123090 h 8314397"/>
              <a:gd name="csX25" fmla="*/ 5521822 w 5846894"/>
              <a:gd name="csY25" fmla="*/ 5518406 h 8314397"/>
              <a:gd name="csX26" fmla="*/ 5735674 w 5846894"/>
              <a:gd name="csY26" fmla="*/ 4626129 h 8314397"/>
              <a:gd name="csX27" fmla="*/ 5838913 w 5846894"/>
              <a:gd name="csY27" fmla="*/ 4301664 h 8314397"/>
              <a:gd name="csX28" fmla="*/ 5529196 w 5846894"/>
              <a:gd name="csY28" fmla="*/ 3291400 h 8314397"/>
              <a:gd name="csX29" fmla="*/ 5307971 w 5846894"/>
              <a:gd name="csY29" fmla="*/ 3114419 h 8314397"/>
              <a:gd name="csX30" fmla="*/ 5344842 w 5846894"/>
              <a:gd name="csY30" fmla="*/ 2362251 h 8314397"/>
              <a:gd name="csX31" fmla="*/ 5462829 w 5846894"/>
              <a:gd name="csY31" fmla="*/ 1949296 h 8314397"/>
              <a:gd name="csX32" fmla="*/ 5079371 w 5846894"/>
              <a:gd name="csY32" fmla="*/ 1846058 h 8314397"/>
              <a:gd name="csX33" fmla="*/ 4762280 w 5846894"/>
              <a:gd name="csY33" fmla="*/ 1632206 h 8314397"/>
              <a:gd name="csX34" fmla="*/ 4850771 w 5846894"/>
              <a:gd name="csY34" fmla="*/ 1506845 h 8314397"/>
              <a:gd name="csX35" fmla="*/ 4880267 w 5846894"/>
              <a:gd name="csY35" fmla="*/ 1263496 h 8314397"/>
              <a:gd name="csX36" fmla="*/ 3044093 w 5846894"/>
              <a:gd name="csY36" fmla="*/ 924284 h 8314397"/>
              <a:gd name="csX37" fmla="*/ 3080964 w 5846894"/>
              <a:gd name="csY37" fmla="*/ 695684 h 8314397"/>
              <a:gd name="csX38" fmla="*/ 3184203 w 5846894"/>
              <a:gd name="csY38" fmla="*/ 9884 h 8314397"/>
              <a:gd name="csX39" fmla="*/ 2800745 w 5846894"/>
              <a:gd name="csY39" fmla="*/ 1270871 h 8314397"/>
              <a:gd name="csX40" fmla="*/ 2800745 w 5846894"/>
              <a:gd name="csY40" fmla="*/ 1270871 h 8314397"/>
              <a:gd name="csX0" fmla="*/ 2443713 w 5843823"/>
              <a:gd name="csY0" fmla="*/ 1551090 h 8321748"/>
              <a:gd name="csX1" fmla="*/ 2797674 w 5843823"/>
              <a:gd name="csY1" fmla="*/ 1455225 h 8321748"/>
              <a:gd name="csX2" fmla="*/ 3011525 w 5843823"/>
              <a:gd name="csY2" fmla="*/ 1602709 h 8321748"/>
              <a:gd name="csX3" fmla="*/ 2974655 w 5843823"/>
              <a:gd name="csY3" fmla="*/ 2118903 h 8321748"/>
              <a:gd name="csX4" fmla="*/ 2812422 w 5843823"/>
              <a:gd name="csY4" fmla="*/ 2598225 h 8321748"/>
              <a:gd name="csX5" fmla="*/ 2465835 w 5843823"/>
              <a:gd name="csY5" fmla="*/ 2627722 h 8321748"/>
              <a:gd name="csX6" fmla="*/ 1639925 w 5843823"/>
              <a:gd name="csY6" fmla="*/ 2966935 h 8321748"/>
              <a:gd name="csX7" fmla="*/ 1470319 w 5843823"/>
              <a:gd name="csY7" fmla="*/ 3438884 h 8321748"/>
              <a:gd name="csX8" fmla="*/ 1942267 w 5843823"/>
              <a:gd name="csY8" fmla="*/ 3792845 h 8321748"/>
              <a:gd name="csX9" fmla="*/ 2333100 w 5843823"/>
              <a:gd name="csY9" fmla="*/ 3991948 h 8321748"/>
              <a:gd name="csX10" fmla="*/ 2141371 w 5843823"/>
              <a:gd name="csY10" fmla="*/ 4751490 h 8321748"/>
              <a:gd name="csX11" fmla="*/ 1809532 w 5843823"/>
              <a:gd name="csY11" fmla="*/ 4773613 h 8321748"/>
              <a:gd name="csX12" fmla="*/ 1285964 w 5843823"/>
              <a:gd name="csY12" fmla="*/ 6314819 h 8321748"/>
              <a:gd name="csX13" fmla="*/ 843513 w 5843823"/>
              <a:gd name="csY13" fmla="*/ 6506548 h 8321748"/>
              <a:gd name="csX14" fmla="*/ 666532 w 5843823"/>
              <a:gd name="csY14" fmla="*/ 7841277 h 8321748"/>
              <a:gd name="csX15" fmla="*/ 83971 w 5843823"/>
              <a:gd name="csY15" fmla="*/ 7959264 h 8321748"/>
              <a:gd name="csX16" fmla="*/ 2709184 w 5843823"/>
              <a:gd name="csY16" fmla="*/ 8320599 h 8321748"/>
              <a:gd name="csX17" fmla="*/ 2974654 w 5843823"/>
              <a:gd name="csY17" fmla="*/ 7826529 h 8321748"/>
              <a:gd name="csX18" fmla="*/ 3254874 w 5843823"/>
              <a:gd name="csY18" fmla="*/ 7774909 h 8321748"/>
              <a:gd name="csX19" fmla="*/ 3188506 w 5843823"/>
              <a:gd name="csY19" fmla="*/ 6808890 h 8321748"/>
              <a:gd name="csX20" fmla="*/ 3218003 w 5843823"/>
              <a:gd name="csY20" fmla="*/ 6985871 h 8321748"/>
              <a:gd name="csX21" fmla="*/ 4265138 w 5843823"/>
              <a:gd name="csY21" fmla="*/ 7170225 h 8321748"/>
              <a:gd name="csX22" fmla="*/ 4353629 w 5843823"/>
              <a:gd name="csY22" fmla="*/ 6690903 h 8321748"/>
              <a:gd name="csX23" fmla="*/ 5349145 w 5843823"/>
              <a:gd name="csY23" fmla="*/ 6713025 h 8321748"/>
              <a:gd name="csX24" fmla="*/ 5459758 w 5843823"/>
              <a:gd name="csY24" fmla="*/ 6123090 h 8321748"/>
              <a:gd name="csX25" fmla="*/ 5518751 w 5843823"/>
              <a:gd name="csY25" fmla="*/ 5518406 h 8321748"/>
              <a:gd name="csX26" fmla="*/ 5732603 w 5843823"/>
              <a:gd name="csY26" fmla="*/ 4626129 h 8321748"/>
              <a:gd name="csX27" fmla="*/ 5835842 w 5843823"/>
              <a:gd name="csY27" fmla="*/ 4301664 h 8321748"/>
              <a:gd name="csX28" fmla="*/ 5526125 w 5843823"/>
              <a:gd name="csY28" fmla="*/ 3291400 h 8321748"/>
              <a:gd name="csX29" fmla="*/ 5304900 w 5843823"/>
              <a:gd name="csY29" fmla="*/ 3114419 h 8321748"/>
              <a:gd name="csX30" fmla="*/ 5341771 w 5843823"/>
              <a:gd name="csY30" fmla="*/ 2362251 h 8321748"/>
              <a:gd name="csX31" fmla="*/ 5459758 w 5843823"/>
              <a:gd name="csY31" fmla="*/ 1949296 h 8321748"/>
              <a:gd name="csX32" fmla="*/ 5076300 w 5843823"/>
              <a:gd name="csY32" fmla="*/ 1846058 h 8321748"/>
              <a:gd name="csX33" fmla="*/ 4759209 w 5843823"/>
              <a:gd name="csY33" fmla="*/ 1632206 h 8321748"/>
              <a:gd name="csX34" fmla="*/ 4847700 w 5843823"/>
              <a:gd name="csY34" fmla="*/ 1506845 h 8321748"/>
              <a:gd name="csX35" fmla="*/ 4877196 w 5843823"/>
              <a:gd name="csY35" fmla="*/ 1263496 h 8321748"/>
              <a:gd name="csX36" fmla="*/ 3041022 w 5843823"/>
              <a:gd name="csY36" fmla="*/ 924284 h 8321748"/>
              <a:gd name="csX37" fmla="*/ 3077893 w 5843823"/>
              <a:gd name="csY37" fmla="*/ 695684 h 8321748"/>
              <a:gd name="csX38" fmla="*/ 3181132 w 5843823"/>
              <a:gd name="csY38" fmla="*/ 9884 h 8321748"/>
              <a:gd name="csX39" fmla="*/ 2797674 w 5843823"/>
              <a:gd name="csY39" fmla="*/ 1270871 h 8321748"/>
              <a:gd name="csX40" fmla="*/ 2797674 w 5843823"/>
              <a:gd name="csY40" fmla="*/ 1270871 h 8321748"/>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218003 w 5843823"/>
              <a:gd name="csY20" fmla="*/ 6985871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2790300 w 5843823"/>
              <a:gd name="csY20" fmla="*/ 7030117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66384 w 5843823"/>
              <a:gd name="csY19" fmla="*/ 6904754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1133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13519 w 5843823"/>
              <a:gd name="csY21" fmla="*/ 7155477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72860 w 5843823"/>
              <a:gd name="csY20" fmla="*/ 6550794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13866 w 5843823"/>
              <a:gd name="csY20" fmla="*/ 6521297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107 h 8320754"/>
              <a:gd name="csX1" fmla="*/ 2797674 w 5843823"/>
              <a:gd name="csY1" fmla="*/ 1455242 h 8320754"/>
              <a:gd name="csX2" fmla="*/ 3011525 w 5843823"/>
              <a:gd name="csY2" fmla="*/ 1602726 h 8320754"/>
              <a:gd name="csX3" fmla="*/ 2974655 w 5843823"/>
              <a:gd name="csY3" fmla="*/ 2118920 h 8320754"/>
              <a:gd name="csX4" fmla="*/ 2812422 w 5843823"/>
              <a:gd name="csY4" fmla="*/ 2598242 h 8320754"/>
              <a:gd name="csX5" fmla="*/ 2465835 w 5843823"/>
              <a:gd name="csY5" fmla="*/ 2627739 h 8320754"/>
              <a:gd name="csX6" fmla="*/ 1639925 w 5843823"/>
              <a:gd name="csY6" fmla="*/ 2966952 h 8320754"/>
              <a:gd name="csX7" fmla="*/ 1470319 w 5843823"/>
              <a:gd name="csY7" fmla="*/ 3438901 h 8320754"/>
              <a:gd name="csX8" fmla="*/ 1942267 w 5843823"/>
              <a:gd name="csY8" fmla="*/ 3792862 h 8320754"/>
              <a:gd name="csX9" fmla="*/ 2333100 w 5843823"/>
              <a:gd name="csY9" fmla="*/ 3991965 h 8320754"/>
              <a:gd name="csX10" fmla="*/ 2141371 w 5843823"/>
              <a:gd name="csY10" fmla="*/ 4751507 h 8320754"/>
              <a:gd name="csX11" fmla="*/ 1809532 w 5843823"/>
              <a:gd name="csY11" fmla="*/ 4773630 h 8320754"/>
              <a:gd name="csX12" fmla="*/ 1285964 w 5843823"/>
              <a:gd name="csY12" fmla="*/ 6314836 h 8320754"/>
              <a:gd name="csX13" fmla="*/ 843513 w 5843823"/>
              <a:gd name="csY13" fmla="*/ 6506565 h 8320754"/>
              <a:gd name="csX14" fmla="*/ 666532 w 5843823"/>
              <a:gd name="csY14" fmla="*/ 7841294 h 8320754"/>
              <a:gd name="csX15" fmla="*/ 83971 w 5843823"/>
              <a:gd name="csY15" fmla="*/ 7959281 h 8320754"/>
              <a:gd name="csX16" fmla="*/ 2709184 w 5843823"/>
              <a:gd name="csY16" fmla="*/ 8320616 h 8320754"/>
              <a:gd name="csX17" fmla="*/ 2989402 w 5843823"/>
              <a:gd name="csY17" fmla="*/ 7915037 h 8320754"/>
              <a:gd name="csX18" fmla="*/ 3254874 w 5843823"/>
              <a:gd name="csY18" fmla="*/ 7774926 h 8320754"/>
              <a:gd name="csX19" fmla="*/ 3254874 w 5843823"/>
              <a:gd name="csY19" fmla="*/ 7015384 h 8320754"/>
              <a:gd name="csX20" fmla="*/ 3313866 w 5843823"/>
              <a:gd name="csY20" fmla="*/ 6521314 h 8320754"/>
              <a:gd name="csX21" fmla="*/ 4250390 w 5843823"/>
              <a:gd name="csY21" fmla="*/ 6617178 h 8320754"/>
              <a:gd name="csX22" fmla="*/ 4287261 w 5843823"/>
              <a:gd name="csY22" fmla="*/ 6609804 h 8320754"/>
              <a:gd name="csX23" fmla="*/ 5349145 w 5843823"/>
              <a:gd name="csY23" fmla="*/ 6713042 h 8320754"/>
              <a:gd name="csX24" fmla="*/ 5459758 w 5843823"/>
              <a:gd name="csY24" fmla="*/ 6123107 h 8320754"/>
              <a:gd name="csX25" fmla="*/ 5518751 w 5843823"/>
              <a:gd name="csY25" fmla="*/ 5518423 h 8320754"/>
              <a:gd name="csX26" fmla="*/ 5732603 w 5843823"/>
              <a:gd name="csY26" fmla="*/ 4626146 h 8320754"/>
              <a:gd name="csX27" fmla="*/ 5835842 w 5843823"/>
              <a:gd name="csY27" fmla="*/ 4301681 h 8320754"/>
              <a:gd name="csX28" fmla="*/ 5526125 w 5843823"/>
              <a:gd name="csY28" fmla="*/ 3291417 h 8320754"/>
              <a:gd name="csX29" fmla="*/ 5304900 w 5843823"/>
              <a:gd name="csY29" fmla="*/ 3114436 h 8320754"/>
              <a:gd name="csX30" fmla="*/ 5341771 w 5843823"/>
              <a:gd name="csY30" fmla="*/ 2362268 h 8320754"/>
              <a:gd name="csX31" fmla="*/ 5459758 w 5843823"/>
              <a:gd name="csY31" fmla="*/ 1949313 h 8320754"/>
              <a:gd name="csX32" fmla="*/ 5076300 w 5843823"/>
              <a:gd name="csY32" fmla="*/ 1846075 h 8320754"/>
              <a:gd name="csX33" fmla="*/ 4759209 w 5843823"/>
              <a:gd name="csY33" fmla="*/ 1632223 h 8320754"/>
              <a:gd name="csX34" fmla="*/ 4847700 w 5843823"/>
              <a:gd name="csY34" fmla="*/ 1506862 h 8320754"/>
              <a:gd name="csX35" fmla="*/ 4877196 w 5843823"/>
              <a:gd name="csY35" fmla="*/ 1263513 h 8320754"/>
              <a:gd name="csX36" fmla="*/ 3232751 w 5843823"/>
              <a:gd name="csY36" fmla="*/ 931675 h 8320754"/>
              <a:gd name="csX37" fmla="*/ 3077893 w 5843823"/>
              <a:gd name="csY37" fmla="*/ 695701 h 8320754"/>
              <a:gd name="csX38" fmla="*/ 3181132 w 5843823"/>
              <a:gd name="csY38" fmla="*/ 9901 h 8320754"/>
              <a:gd name="csX39" fmla="*/ 2797674 w 5843823"/>
              <a:gd name="csY39" fmla="*/ 1270888 h 8320754"/>
              <a:gd name="csX40" fmla="*/ 2797674 w 5843823"/>
              <a:gd name="csY40" fmla="*/ 1270888 h 83207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5843823" h="8320754">
                <a:moveTo>
                  <a:pt x="2443713" y="1551107"/>
                </a:moveTo>
                <a:cubicBezTo>
                  <a:pt x="2573376" y="1498873"/>
                  <a:pt x="2703039" y="1446639"/>
                  <a:pt x="2797674" y="1455242"/>
                </a:cubicBezTo>
                <a:cubicBezTo>
                  <a:pt x="2892309" y="1463845"/>
                  <a:pt x="2982028" y="1492113"/>
                  <a:pt x="3011525" y="1602726"/>
                </a:cubicBezTo>
                <a:cubicBezTo>
                  <a:pt x="3041022" y="1713339"/>
                  <a:pt x="3007839" y="1953001"/>
                  <a:pt x="2974655" y="2118920"/>
                </a:cubicBezTo>
                <a:cubicBezTo>
                  <a:pt x="2941471" y="2284839"/>
                  <a:pt x="2897225" y="2513439"/>
                  <a:pt x="2812422" y="2598242"/>
                </a:cubicBezTo>
                <a:cubicBezTo>
                  <a:pt x="2727619" y="2683045"/>
                  <a:pt x="2661251" y="2566287"/>
                  <a:pt x="2465835" y="2627739"/>
                </a:cubicBezTo>
                <a:cubicBezTo>
                  <a:pt x="2270419" y="2689191"/>
                  <a:pt x="1805844" y="2831758"/>
                  <a:pt x="1639925" y="2966952"/>
                </a:cubicBezTo>
                <a:cubicBezTo>
                  <a:pt x="1474006" y="3102146"/>
                  <a:pt x="1419929" y="3301249"/>
                  <a:pt x="1470319" y="3438901"/>
                </a:cubicBezTo>
                <a:cubicBezTo>
                  <a:pt x="1520709" y="3576553"/>
                  <a:pt x="1798470" y="3700685"/>
                  <a:pt x="1942267" y="3792862"/>
                </a:cubicBezTo>
                <a:cubicBezTo>
                  <a:pt x="2086064" y="3885039"/>
                  <a:pt x="2299916" y="3832191"/>
                  <a:pt x="2333100" y="3991965"/>
                </a:cubicBezTo>
                <a:cubicBezTo>
                  <a:pt x="2366284" y="4151739"/>
                  <a:pt x="2228632" y="4621230"/>
                  <a:pt x="2141371" y="4751507"/>
                </a:cubicBezTo>
                <a:cubicBezTo>
                  <a:pt x="2054110" y="4881784"/>
                  <a:pt x="1952100" y="4513075"/>
                  <a:pt x="1809532" y="4773630"/>
                </a:cubicBezTo>
                <a:cubicBezTo>
                  <a:pt x="1666964" y="5034185"/>
                  <a:pt x="1446967" y="6026014"/>
                  <a:pt x="1285964" y="6314836"/>
                </a:cubicBezTo>
                <a:cubicBezTo>
                  <a:pt x="1124961" y="6603659"/>
                  <a:pt x="946752" y="6252155"/>
                  <a:pt x="843513" y="6506565"/>
                </a:cubicBezTo>
                <a:cubicBezTo>
                  <a:pt x="740274" y="6760975"/>
                  <a:pt x="793122" y="7599175"/>
                  <a:pt x="666532" y="7841294"/>
                </a:cubicBezTo>
                <a:cubicBezTo>
                  <a:pt x="539942" y="8083413"/>
                  <a:pt x="-256471" y="7879394"/>
                  <a:pt x="83971" y="7959281"/>
                </a:cubicBezTo>
                <a:cubicBezTo>
                  <a:pt x="424413" y="8039168"/>
                  <a:pt x="2224946" y="8327990"/>
                  <a:pt x="2709184" y="8320616"/>
                </a:cubicBezTo>
                <a:cubicBezTo>
                  <a:pt x="3193423" y="8313242"/>
                  <a:pt x="2898454" y="8005985"/>
                  <a:pt x="2989402" y="7915037"/>
                </a:cubicBezTo>
                <a:cubicBezTo>
                  <a:pt x="3080350" y="7824089"/>
                  <a:pt x="3210629" y="7924868"/>
                  <a:pt x="3254874" y="7774926"/>
                </a:cubicBezTo>
                <a:cubicBezTo>
                  <a:pt x="3299119" y="7624984"/>
                  <a:pt x="3245042" y="7224319"/>
                  <a:pt x="3254874" y="7015384"/>
                </a:cubicBezTo>
                <a:cubicBezTo>
                  <a:pt x="3264706" y="6806449"/>
                  <a:pt x="3147947" y="6587682"/>
                  <a:pt x="3313866" y="6521314"/>
                </a:cubicBezTo>
                <a:cubicBezTo>
                  <a:pt x="3479785" y="6454946"/>
                  <a:pt x="4088158" y="6602430"/>
                  <a:pt x="4250390" y="6617178"/>
                </a:cubicBezTo>
                <a:cubicBezTo>
                  <a:pt x="4412622" y="6631926"/>
                  <a:pt x="4104135" y="6593827"/>
                  <a:pt x="4287261" y="6609804"/>
                </a:cubicBezTo>
                <a:cubicBezTo>
                  <a:pt x="4470387" y="6625781"/>
                  <a:pt x="5153729" y="6794158"/>
                  <a:pt x="5349145" y="6713042"/>
                </a:cubicBezTo>
                <a:cubicBezTo>
                  <a:pt x="5544561" y="6631926"/>
                  <a:pt x="5431490" y="6322210"/>
                  <a:pt x="5459758" y="6123107"/>
                </a:cubicBezTo>
                <a:cubicBezTo>
                  <a:pt x="5488026" y="5924004"/>
                  <a:pt x="5473277" y="5767916"/>
                  <a:pt x="5518751" y="5518423"/>
                </a:cubicBezTo>
                <a:cubicBezTo>
                  <a:pt x="5564225" y="5268930"/>
                  <a:pt x="5679755" y="4828936"/>
                  <a:pt x="5732603" y="4626146"/>
                </a:cubicBezTo>
                <a:cubicBezTo>
                  <a:pt x="5785451" y="4423356"/>
                  <a:pt x="5870255" y="4524136"/>
                  <a:pt x="5835842" y="4301681"/>
                </a:cubicBezTo>
                <a:cubicBezTo>
                  <a:pt x="5801429" y="4079226"/>
                  <a:pt x="5614615" y="3489291"/>
                  <a:pt x="5526125" y="3291417"/>
                </a:cubicBezTo>
                <a:cubicBezTo>
                  <a:pt x="5437635" y="3093543"/>
                  <a:pt x="5335626" y="3269294"/>
                  <a:pt x="5304900" y="3114436"/>
                </a:cubicBezTo>
                <a:cubicBezTo>
                  <a:pt x="5274174" y="2959578"/>
                  <a:pt x="5315961" y="2556455"/>
                  <a:pt x="5341771" y="2362268"/>
                </a:cubicBezTo>
                <a:cubicBezTo>
                  <a:pt x="5367581" y="2168081"/>
                  <a:pt x="5504003" y="2035345"/>
                  <a:pt x="5459758" y="1949313"/>
                </a:cubicBezTo>
                <a:cubicBezTo>
                  <a:pt x="5415513" y="1863281"/>
                  <a:pt x="5193058" y="1898923"/>
                  <a:pt x="5076300" y="1846075"/>
                </a:cubicBezTo>
                <a:cubicBezTo>
                  <a:pt x="4959542" y="1793227"/>
                  <a:pt x="4797309" y="1688759"/>
                  <a:pt x="4759209" y="1632223"/>
                </a:cubicBezTo>
                <a:cubicBezTo>
                  <a:pt x="4721109" y="1575687"/>
                  <a:pt x="4828036" y="1568314"/>
                  <a:pt x="4847700" y="1506862"/>
                </a:cubicBezTo>
                <a:cubicBezTo>
                  <a:pt x="4867364" y="1445410"/>
                  <a:pt x="5146354" y="1359377"/>
                  <a:pt x="4877196" y="1263513"/>
                </a:cubicBezTo>
                <a:cubicBezTo>
                  <a:pt x="4608038" y="1167649"/>
                  <a:pt x="3532635" y="1026310"/>
                  <a:pt x="3232751" y="931675"/>
                </a:cubicBezTo>
                <a:cubicBezTo>
                  <a:pt x="2932867" y="837040"/>
                  <a:pt x="3086496" y="849330"/>
                  <a:pt x="3077893" y="695701"/>
                </a:cubicBezTo>
                <a:cubicBezTo>
                  <a:pt x="3069290" y="542072"/>
                  <a:pt x="3227835" y="-85964"/>
                  <a:pt x="3181132" y="9901"/>
                </a:cubicBezTo>
                <a:cubicBezTo>
                  <a:pt x="3134429" y="105765"/>
                  <a:pt x="2797674" y="1270888"/>
                  <a:pt x="2797674" y="1270888"/>
                </a:cubicBezTo>
                <a:lnTo>
                  <a:pt x="2797674" y="1270888"/>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412B826C-41C4-823E-EE10-12D49815EF79}"/>
              </a:ext>
            </a:extLst>
          </p:cNvPr>
          <p:cNvSpPr/>
          <p:nvPr/>
        </p:nvSpPr>
        <p:spPr>
          <a:xfrm>
            <a:off x="3288890" y="227862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1</a:t>
            </a:r>
          </a:p>
        </p:txBody>
      </p:sp>
      <p:sp>
        <p:nvSpPr>
          <p:cNvPr id="9" name="Ellipse 8">
            <a:extLst>
              <a:ext uri="{FF2B5EF4-FFF2-40B4-BE49-F238E27FC236}">
                <a16:creationId xmlns:a16="http://schemas.microsoft.com/office/drawing/2014/main" id="{EDE2499D-3B58-6207-C31D-7E7438B37EEB}"/>
              </a:ext>
            </a:extLst>
          </p:cNvPr>
          <p:cNvSpPr/>
          <p:nvPr/>
        </p:nvSpPr>
        <p:spPr>
          <a:xfrm>
            <a:off x="3170903" y="3279057"/>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2</a:t>
            </a:r>
          </a:p>
        </p:txBody>
      </p:sp>
      <p:sp>
        <p:nvSpPr>
          <p:cNvPr id="10" name="Ellipse 9">
            <a:extLst>
              <a:ext uri="{FF2B5EF4-FFF2-40B4-BE49-F238E27FC236}">
                <a16:creationId xmlns:a16="http://schemas.microsoft.com/office/drawing/2014/main" id="{4E165039-FA90-59BF-8CF9-5B87F9F901F9}"/>
              </a:ext>
            </a:extLst>
          </p:cNvPr>
          <p:cNvSpPr/>
          <p:nvPr/>
        </p:nvSpPr>
        <p:spPr>
          <a:xfrm>
            <a:off x="2172929" y="40508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3</a:t>
            </a:r>
          </a:p>
        </p:txBody>
      </p:sp>
      <p:sp>
        <p:nvSpPr>
          <p:cNvPr id="11" name="Ellipse 10">
            <a:extLst>
              <a:ext uri="{FF2B5EF4-FFF2-40B4-BE49-F238E27FC236}">
                <a16:creationId xmlns:a16="http://schemas.microsoft.com/office/drawing/2014/main" id="{EEA157B4-4B35-2C8D-E554-E221A57D7C25}"/>
              </a:ext>
            </a:extLst>
          </p:cNvPr>
          <p:cNvSpPr/>
          <p:nvPr/>
        </p:nvSpPr>
        <p:spPr>
          <a:xfrm>
            <a:off x="3170903" y="48227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4</a:t>
            </a:r>
          </a:p>
        </p:txBody>
      </p:sp>
      <p:sp>
        <p:nvSpPr>
          <p:cNvPr id="12" name="Ellipse 11">
            <a:extLst>
              <a:ext uri="{FF2B5EF4-FFF2-40B4-BE49-F238E27FC236}">
                <a16:creationId xmlns:a16="http://schemas.microsoft.com/office/drawing/2014/main" id="{7BB7C3F2-61B9-0533-8304-133E31E9B841}"/>
              </a:ext>
            </a:extLst>
          </p:cNvPr>
          <p:cNvSpPr/>
          <p:nvPr/>
        </p:nvSpPr>
        <p:spPr>
          <a:xfrm>
            <a:off x="1796845" y="702521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5</a:t>
            </a:r>
          </a:p>
        </p:txBody>
      </p:sp>
      <p:sp>
        <p:nvSpPr>
          <p:cNvPr id="13" name="Ellipse 12">
            <a:extLst>
              <a:ext uri="{FF2B5EF4-FFF2-40B4-BE49-F238E27FC236}">
                <a16:creationId xmlns:a16="http://schemas.microsoft.com/office/drawing/2014/main" id="{A0EF7C04-2E95-C377-6C12-A660AD2A4A74}"/>
              </a:ext>
            </a:extLst>
          </p:cNvPr>
          <p:cNvSpPr/>
          <p:nvPr/>
        </p:nvSpPr>
        <p:spPr>
          <a:xfrm>
            <a:off x="931606" y="85934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6</a:t>
            </a:r>
          </a:p>
        </p:txBody>
      </p:sp>
      <p:sp>
        <p:nvSpPr>
          <p:cNvPr id="14" name="Ellipse 13">
            <a:extLst>
              <a:ext uri="{FF2B5EF4-FFF2-40B4-BE49-F238E27FC236}">
                <a16:creationId xmlns:a16="http://schemas.microsoft.com/office/drawing/2014/main" id="{94FE9C6F-FFF1-0929-6234-53C3A103841C}"/>
              </a:ext>
            </a:extLst>
          </p:cNvPr>
          <p:cNvSpPr/>
          <p:nvPr/>
        </p:nvSpPr>
        <p:spPr>
          <a:xfrm>
            <a:off x="5139813" y="73742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7</a:t>
            </a:r>
          </a:p>
        </p:txBody>
      </p:sp>
      <p:sp>
        <p:nvSpPr>
          <p:cNvPr id="15" name="Ellipse 14">
            <a:extLst>
              <a:ext uri="{FF2B5EF4-FFF2-40B4-BE49-F238E27FC236}">
                <a16:creationId xmlns:a16="http://schemas.microsoft.com/office/drawing/2014/main" id="{7BDEFF75-D4C5-958D-1505-F95B688070AC}"/>
              </a:ext>
            </a:extLst>
          </p:cNvPr>
          <p:cNvSpPr/>
          <p:nvPr/>
        </p:nvSpPr>
        <p:spPr>
          <a:xfrm>
            <a:off x="5592492" y="2303140"/>
            <a:ext cx="516194" cy="457200"/>
          </a:xfrm>
          <a:prstGeom prst="ellipse">
            <a:avLst/>
          </a:prstGeom>
          <a:solidFill>
            <a:schemeClr val="accent2">
              <a:lumMod val="50000"/>
            </a:scheme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8</a:t>
            </a:r>
          </a:p>
        </p:txBody>
      </p:sp>
      <p:sp>
        <p:nvSpPr>
          <p:cNvPr id="16" name="Ellipse 15">
            <a:extLst>
              <a:ext uri="{FF2B5EF4-FFF2-40B4-BE49-F238E27FC236}">
                <a16:creationId xmlns:a16="http://schemas.microsoft.com/office/drawing/2014/main" id="{552CED61-9292-F8C1-C610-4B52F7D15A61}"/>
              </a:ext>
            </a:extLst>
          </p:cNvPr>
          <p:cNvSpPr/>
          <p:nvPr/>
        </p:nvSpPr>
        <p:spPr>
          <a:xfrm>
            <a:off x="3929322" y="81846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9</a:t>
            </a:r>
          </a:p>
        </p:txBody>
      </p:sp>
      <p:sp>
        <p:nvSpPr>
          <p:cNvPr id="17" name="Rechteck 16">
            <a:extLst>
              <a:ext uri="{FF2B5EF4-FFF2-40B4-BE49-F238E27FC236}">
                <a16:creationId xmlns:a16="http://schemas.microsoft.com/office/drawing/2014/main" id="{B9B30A95-99E8-CE64-4647-06826A00BBF9}"/>
              </a:ext>
            </a:extLst>
          </p:cNvPr>
          <p:cNvSpPr/>
          <p:nvPr/>
        </p:nvSpPr>
        <p:spPr>
          <a:xfrm>
            <a:off x="2431513" y="9122009"/>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Karte</a:t>
            </a:r>
          </a:p>
        </p:txBody>
      </p:sp>
      <p:sp>
        <p:nvSpPr>
          <p:cNvPr id="2" name="Textfeld 1">
            <a:extLst>
              <a:ext uri="{FF2B5EF4-FFF2-40B4-BE49-F238E27FC236}">
                <a16:creationId xmlns:a16="http://schemas.microsoft.com/office/drawing/2014/main" id="{80A3BD1D-8FBC-F273-8BED-58E857C2A142}"/>
              </a:ext>
            </a:extLst>
          </p:cNvPr>
          <p:cNvSpPr txBox="1"/>
          <p:nvPr/>
        </p:nvSpPr>
        <p:spPr>
          <a:xfrm>
            <a:off x="715617" y="9122009"/>
            <a:ext cx="1144988" cy="369332"/>
          </a:xfrm>
          <a:prstGeom prst="rect">
            <a:avLst/>
          </a:prstGeom>
          <a:solidFill>
            <a:schemeClr val="bg1"/>
          </a:solidFill>
        </p:spPr>
        <p:txBody>
          <a:bodyPr wrap="square" rtlCol="0">
            <a:spAutoFit/>
          </a:bodyPr>
          <a:lstStyle/>
          <a:p>
            <a:r>
              <a:rPr lang="de-DE" dirty="0">
                <a:hlinkClick r:id="rId3" action="ppaction://hlinksldjump"/>
              </a:rPr>
              <a:t>zurück</a:t>
            </a:r>
            <a:endParaRPr lang="de-DE" dirty="0"/>
          </a:p>
        </p:txBody>
      </p:sp>
      <p:sp>
        <p:nvSpPr>
          <p:cNvPr id="3" name="Textfeld 2">
            <a:extLst>
              <a:ext uri="{FF2B5EF4-FFF2-40B4-BE49-F238E27FC236}">
                <a16:creationId xmlns:a16="http://schemas.microsoft.com/office/drawing/2014/main" id="{823270F6-B6A8-2ADD-E848-0618C11F1306}"/>
              </a:ext>
            </a:extLst>
          </p:cNvPr>
          <p:cNvSpPr txBox="1"/>
          <p:nvPr/>
        </p:nvSpPr>
        <p:spPr>
          <a:xfrm>
            <a:off x="4786685" y="9122009"/>
            <a:ext cx="1192695" cy="369332"/>
          </a:xfrm>
          <a:prstGeom prst="rect">
            <a:avLst/>
          </a:prstGeom>
          <a:solidFill>
            <a:schemeClr val="bg1"/>
          </a:solidFill>
        </p:spPr>
        <p:txBody>
          <a:bodyPr wrap="square" rtlCol="0">
            <a:spAutoFit/>
          </a:bodyPr>
          <a:lstStyle/>
          <a:p>
            <a:r>
              <a:rPr lang="de-DE" dirty="0">
                <a:hlinkClick r:id="rId4" action="ppaction://hlinksldjump"/>
              </a:rPr>
              <a:t>vorwärts</a:t>
            </a:r>
            <a:endParaRPr lang="de-DE" dirty="0"/>
          </a:p>
        </p:txBody>
      </p:sp>
    </p:spTree>
    <p:extLst>
      <p:ext uri="{BB962C8B-B14F-4D97-AF65-F5344CB8AC3E}">
        <p14:creationId xmlns:p14="http://schemas.microsoft.com/office/powerpoint/2010/main" val="1905053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845F4-00B7-07F5-7BB4-9F8F383939C8}"/>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499482A-F928-EA8E-FD1B-57B62EEDA169}"/>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11933" r="11933"/>
          <a:stretch/>
        </p:blipFill>
        <p:spPr>
          <a:xfrm>
            <a:off x="1694655" y="876011"/>
            <a:ext cx="3468689" cy="4309233"/>
          </a:xfrm>
        </p:spPr>
      </p:pic>
      <p:sp>
        <p:nvSpPr>
          <p:cNvPr id="12" name="Rechteck 11">
            <a:extLst>
              <a:ext uri="{FF2B5EF4-FFF2-40B4-BE49-F238E27FC236}">
                <a16:creationId xmlns:a16="http://schemas.microsoft.com/office/drawing/2014/main" id="{C440646F-5825-063E-CEF0-98FECE92E777}"/>
              </a:ext>
            </a:extLst>
          </p:cNvPr>
          <p:cNvSpPr/>
          <p:nvPr/>
        </p:nvSpPr>
        <p:spPr>
          <a:xfrm>
            <a:off x="685893" y="5338374"/>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ABED11B8-2A02-1644-7CF3-543241EE64AB}"/>
              </a:ext>
            </a:extLst>
          </p:cNvPr>
          <p:cNvSpPr/>
          <p:nvPr/>
        </p:nvSpPr>
        <p:spPr>
          <a:xfrm>
            <a:off x="2544230" y="5338374"/>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E9A9C0CF-91EB-FBE5-0DEC-7E4A4103F4E2}"/>
              </a:ext>
            </a:extLst>
          </p:cNvPr>
          <p:cNvSpPr txBox="1"/>
          <p:nvPr/>
        </p:nvSpPr>
        <p:spPr>
          <a:xfrm>
            <a:off x="1259954" y="163869"/>
            <a:ext cx="4423950" cy="461665"/>
          </a:xfrm>
          <a:prstGeom prst="rect">
            <a:avLst/>
          </a:prstGeom>
          <a:noFill/>
        </p:spPr>
        <p:txBody>
          <a:bodyPr wrap="square" rtlCol="0">
            <a:spAutoFit/>
          </a:bodyPr>
          <a:lstStyle/>
          <a:p>
            <a:pPr algn="ctr"/>
            <a:r>
              <a:rPr lang="de-DE" sz="2400" b="1" dirty="0"/>
              <a:t>Das Vorgesicht</a:t>
            </a:r>
          </a:p>
        </p:txBody>
      </p:sp>
      <p:sp>
        <p:nvSpPr>
          <p:cNvPr id="17" name="Rechteck 16">
            <a:extLst>
              <a:ext uri="{FF2B5EF4-FFF2-40B4-BE49-F238E27FC236}">
                <a16:creationId xmlns:a16="http://schemas.microsoft.com/office/drawing/2014/main" id="{506DD350-1FFA-36B7-C14F-D0BF8FE871C9}"/>
              </a:ext>
            </a:extLst>
          </p:cNvPr>
          <p:cNvSpPr/>
          <p:nvPr/>
        </p:nvSpPr>
        <p:spPr>
          <a:xfrm>
            <a:off x="2175617" y="9125157"/>
            <a:ext cx="2299668"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Saerbecker Ecke</a:t>
            </a:r>
          </a:p>
        </p:txBody>
      </p:sp>
      <p:sp>
        <p:nvSpPr>
          <p:cNvPr id="18" name="Textfeld 17">
            <a:hlinkClick r:id="rId6" action="ppaction://hlinksldjump"/>
            <a:extLst>
              <a:ext uri="{FF2B5EF4-FFF2-40B4-BE49-F238E27FC236}">
                <a16:creationId xmlns:a16="http://schemas.microsoft.com/office/drawing/2014/main" id="{64B15CFD-A853-62D0-77F3-934F7F67C6D7}"/>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0" name="Textfeld 19">
            <a:hlinkClick r:id="rId6" action="ppaction://hlinksldjump"/>
            <a:extLst>
              <a:ext uri="{FF2B5EF4-FFF2-40B4-BE49-F238E27FC236}">
                <a16:creationId xmlns:a16="http://schemas.microsoft.com/office/drawing/2014/main" id="{77BF4C62-C5CD-1D8A-A8A9-9E527DDA610C}"/>
              </a:ext>
            </a:extLst>
          </p:cNvPr>
          <p:cNvSpPr txBox="1"/>
          <p:nvPr/>
        </p:nvSpPr>
        <p:spPr>
          <a:xfrm>
            <a:off x="321920" y="9052817"/>
            <a:ext cx="1853697" cy="369332"/>
          </a:xfrm>
          <a:prstGeom prst="rect">
            <a:avLst/>
          </a:prstGeom>
          <a:noFill/>
        </p:spPr>
        <p:txBody>
          <a:bodyPr wrap="square" rtlCol="0">
            <a:spAutoFit/>
          </a:bodyPr>
          <a:lstStyle/>
          <a:p>
            <a:r>
              <a:rPr lang="de-DE" dirty="0">
                <a:hlinkClick r:id="rId7" action="ppaction://hlinksldjump"/>
              </a:rPr>
              <a:t>zurück</a:t>
            </a:r>
            <a:endParaRPr lang="de-DE" dirty="0"/>
          </a:p>
        </p:txBody>
      </p:sp>
      <p:sp>
        <p:nvSpPr>
          <p:cNvPr id="21" name="Textfeld 20">
            <a:hlinkClick r:id="rId6" action="ppaction://hlinksldjump"/>
            <a:extLst>
              <a:ext uri="{FF2B5EF4-FFF2-40B4-BE49-F238E27FC236}">
                <a16:creationId xmlns:a16="http://schemas.microsoft.com/office/drawing/2014/main" id="{D73A4A84-53ED-48B7-0B86-66836CF216A5}"/>
              </a:ext>
            </a:extLst>
          </p:cNvPr>
          <p:cNvSpPr txBox="1"/>
          <p:nvPr/>
        </p:nvSpPr>
        <p:spPr>
          <a:xfrm>
            <a:off x="5459663" y="9052817"/>
            <a:ext cx="1853697" cy="369332"/>
          </a:xfrm>
          <a:prstGeom prst="rect">
            <a:avLst/>
          </a:prstGeom>
          <a:noFill/>
        </p:spPr>
        <p:txBody>
          <a:bodyPr wrap="square" rtlCol="0">
            <a:spAutoFit/>
          </a:bodyPr>
          <a:lstStyle/>
          <a:p>
            <a:r>
              <a:rPr lang="de-DE" dirty="0">
                <a:hlinkClick r:id="rId8" action="ppaction://hlinksldjump"/>
              </a:rPr>
              <a:t>vorwärts</a:t>
            </a:r>
            <a:endParaRPr lang="de-DE" dirty="0"/>
          </a:p>
        </p:txBody>
      </p:sp>
      <p:sp>
        <p:nvSpPr>
          <p:cNvPr id="25" name="Textfeld 24">
            <a:extLst>
              <a:ext uri="{FF2B5EF4-FFF2-40B4-BE49-F238E27FC236}">
                <a16:creationId xmlns:a16="http://schemas.microsoft.com/office/drawing/2014/main" id="{B5DAB7DD-9D2A-A617-8067-E3F295CF8B9C}"/>
              </a:ext>
            </a:extLst>
          </p:cNvPr>
          <p:cNvSpPr txBox="1"/>
          <p:nvPr/>
        </p:nvSpPr>
        <p:spPr>
          <a:xfrm>
            <a:off x="514418" y="5644634"/>
            <a:ext cx="5829164" cy="3308598"/>
          </a:xfrm>
          <a:prstGeom prst="rect">
            <a:avLst/>
          </a:prstGeom>
          <a:noFill/>
        </p:spPr>
        <p:txBody>
          <a:bodyPr wrap="square" rtlCol="0">
            <a:spAutoFit/>
          </a:bodyPr>
          <a:lstStyle/>
          <a:p>
            <a:r>
              <a:rPr lang="de-DE" sz="1100" b="1" dirty="0"/>
              <a:t>Das Vorgesicht</a:t>
            </a:r>
          </a:p>
          <a:p>
            <a:r>
              <a:rPr lang="de-DE" sz="1100" dirty="0"/>
              <a:t>Vor 150 Jahren schauten die Saerbecker besorgt auf Ferdinand </a:t>
            </a:r>
            <a:r>
              <a:rPr lang="de-DE" sz="1100" dirty="0" err="1"/>
              <a:t>Konermann</a:t>
            </a:r>
            <a:r>
              <a:rPr lang="de-DE" sz="1100" dirty="0"/>
              <a:t>. Er besaß eine besondere Fähigkeit, die damals zu düsteren Gerüchten führte. </a:t>
            </a:r>
          </a:p>
          <a:p>
            <a:r>
              <a:rPr lang="de-DE" sz="1100" dirty="0"/>
              <a:t>Ferdinand </a:t>
            </a:r>
            <a:r>
              <a:rPr lang="de-DE" sz="1100" dirty="0" err="1"/>
              <a:t>Konermann</a:t>
            </a:r>
            <a:r>
              <a:rPr lang="de-DE" sz="1100" dirty="0"/>
              <a:t> war Zimmermann. Er wohnte mit seiner Familie im Dorf und hatte auch dort seine eigene Werkstatt. </a:t>
            </a:r>
          </a:p>
          <a:p>
            <a:r>
              <a:rPr lang="de-DE" sz="1100" dirty="0"/>
              <a:t>Ferdinand besaß eine seltene Gabe, auf die er weder stolz war noch mit der er glücklich sein konnte. Er konnte in die Zukunft sehen. Die Bilder, die er von der Zukunft sah, erschienen ihm immer im Traum. Die Leute sagten dazu: Ferdinand hat ein Vorgesicht.</a:t>
            </a:r>
          </a:p>
          <a:p>
            <a:r>
              <a:rPr lang="de-DE" sz="1100" dirty="0"/>
              <a:t>Eine Geschichte aus der Zukunft hat sich erhalten:</a:t>
            </a:r>
          </a:p>
          <a:p>
            <a:r>
              <a:rPr lang="de-DE" sz="1100" dirty="0"/>
              <a:t>Eines morgens wachte Ferdinand Schweiß gebadet auf. Ich habe letzte nach wieder in die Zukunft gesehen, erzählte er. Ich sah zwei riesige Schlangen, die sich im Dunkeln entgegenkamen.</a:t>
            </a:r>
          </a:p>
          <a:p>
            <a:r>
              <a:rPr lang="de-DE" sz="1100" dirty="0"/>
              <a:t>Vorne hatten sie ganz viele weiße Augen, und hinten genauso viele rote Augen.</a:t>
            </a:r>
          </a:p>
          <a:p>
            <a:r>
              <a:rPr lang="de-DE" sz="1100" dirty="0"/>
              <a:t>Die Schlangen bewegten sich nicht durch das Dorf , sondern um unser Dorf herum. Die eine kam aus Richtung Greven und wollte nach Ibbenbüren. Die andere schlängelte sich parallel zur ersten, jedoch in entgegen gesetzter Richtung.</a:t>
            </a:r>
          </a:p>
          <a:p>
            <a:r>
              <a:rPr lang="de-DE" sz="1100" dirty="0"/>
              <a:t>Die Leute, die vom Traum hörten, schüttelten nur den Kopf. Niemand konnte den Traum deuten. </a:t>
            </a:r>
          </a:p>
          <a:p>
            <a:r>
              <a:rPr lang="de-DE" sz="1100" dirty="0"/>
              <a:t>Aber ihr wisst bestimmt, was er vorausgesehen hat:</a:t>
            </a:r>
          </a:p>
          <a:p>
            <a:r>
              <a:rPr lang="de-DE" sz="1100" dirty="0"/>
              <a:t>Na klar: Gemeint ist die Umgehungsstraße, auf der nachts die Autoschlangen mit weißen Scheinwerfern vorne und roten Rücklichtern zu sehen sind.</a:t>
            </a:r>
          </a:p>
        </p:txBody>
      </p:sp>
      <p:pic>
        <p:nvPicPr>
          <p:cNvPr id="2" name="Station08 Das Vorgesicht">
            <a:hlinkClick r:id="" action="ppaction://media"/>
            <a:extLst>
              <a:ext uri="{FF2B5EF4-FFF2-40B4-BE49-F238E27FC236}">
                <a16:creationId xmlns:a16="http://schemas.microsoft.com/office/drawing/2014/main" id="{94B188AC-545B-F0E6-39DA-DACAE0E6A9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02567" y="5283321"/>
            <a:ext cx="304800" cy="304800"/>
          </a:xfrm>
          <a:prstGeom prst="rect">
            <a:avLst/>
          </a:prstGeom>
        </p:spPr>
      </p:pic>
    </p:spTree>
    <p:extLst>
      <p:ext uri="{BB962C8B-B14F-4D97-AF65-F5344CB8AC3E}">
        <p14:creationId xmlns:p14="http://schemas.microsoft.com/office/powerpoint/2010/main" val="11538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F3E58-A102-A7C9-1F06-9FB104959DF8}"/>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419A75CB-9C45-175E-DE6C-7FA69C444895}"/>
              </a:ext>
            </a:extLst>
          </p:cNvPr>
          <p:cNvPicPr>
            <a:picLocks noChangeAspect="1"/>
          </p:cNvPicPr>
          <p:nvPr/>
        </p:nvPicPr>
        <p:blipFill>
          <a:blip r:embed="rId2"/>
          <a:srcRect l="3583" t="-1407" r="8909" b="1407"/>
          <a:stretch>
            <a:fillRect/>
          </a:stretch>
        </p:blipFill>
        <p:spPr>
          <a:xfrm>
            <a:off x="6766" y="-169628"/>
            <a:ext cx="6858000" cy="10058749"/>
          </a:xfrm>
          <a:prstGeom prst="rect">
            <a:avLst/>
          </a:prstGeom>
        </p:spPr>
      </p:pic>
      <p:sp>
        <p:nvSpPr>
          <p:cNvPr id="7" name="Freihandform: Form 6">
            <a:extLst>
              <a:ext uri="{FF2B5EF4-FFF2-40B4-BE49-F238E27FC236}">
                <a16:creationId xmlns:a16="http://schemas.microsoft.com/office/drawing/2014/main" id="{ED79833C-96DE-D8EA-76C5-4A144B5A4AFC}"/>
              </a:ext>
            </a:extLst>
          </p:cNvPr>
          <p:cNvSpPr/>
          <p:nvPr/>
        </p:nvSpPr>
        <p:spPr>
          <a:xfrm>
            <a:off x="1007411" y="963493"/>
            <a:ext cx="5843823" cy="8320754"/>
          </a:xfrm>
          <a:custGeom>
            <a:avLst/>
            <a:gdLst>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854729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721993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62813 w 5865265"/>
              <a:gd name="csY10" fmla="*/ 4751490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808"/>
              <a:gd name="csX1" fmla="*/ 2819116 w 5865265"/>
              <a:gd name="csY1" fmla="*/ 1455225 h 8343808"/>
              <a:gd name="csX2" fmla="*/ 3032967 w 5865265"/>
              <a:gd name="csY2" fmla="*/ 1602709 h 8343808"/>
              <a:gd name="csX3" fmla="*/ 2996097 w 5865265"/>
              <a:gd name="csY3" fmla="*/ 2118903 h 8343808"/>
              <a:gd name="csX4" fmla="*/ 2833864 w 5865265"/>
              <a:gd name="csY4" fmla="*/ 2598225 h 8343808"/>
              <a:gd name="csX5" fmla="*/ 2487277 w 5865265"/>
              <a:gd name="csY5" fmla="*/ 2627722 h 8343808"/>
              <a:gd name="csX6" fmla="*/ 1661367 w 5865265"/>
              <a:gd name="csY6" fmla="*/ 2966935 h 8343808"/>
              <a:gd name="csX7" fmla="*/ 1491761 w 5865265"/>
              <a:gd name="csY7" fmla="*/ 3438884 h 8343808"/>
              <a:gd name="csX8" fmla="*/ 1963709 w 5865265"/>
              <a:gd name="csY8" fmla="*/ 3792845 h 8343808"/>
              <a:gd name="csX9" fmla="*/ 2354542 w 5865265"/>
              <a:gd name="csY9" fmla="*/ 3991948 h 8343808"/>
              <a:gd name="csX10" fmla="*/ 2162813 w 5865265"/>
              <a:gd name="csY10" fmla="*/ 4751490 h 8343808"/>
              <a:gd name="csX11" fmla="*/ 1830974 w 5865265"/>
              <a:gd name="csY11" fmla="*/ 4773613 h 8343808"/>
              <a:gd name="csX12" fmla="*/ 1307406 w 5865265"/>
              <a:gd name="csY12" fmla="*/ 6314819 h 8343808"/>
              <a:gd name="csX13" fmla="*/ 864955 w 5865265"/>
              <a:gd name="csY13" fmla="*/ 6506548 h 8343808"/>
              <a:gd name="csX14" fmla="*/ 687974 w 5865265"/>
              <a:gd name="csY14" fmla="*/ 7841277 h 8343808"/>
              <a:gd name="csX15" fmla="*/ 105413 w 5865265"/>
              <a:gd name="csY15" fmla="*/ 7959264 h 8343808"/>
              <a:gd name="csX16" fmla="*/ 3084587 w 5865265"/>
              <a:gd name="csY16" fmla="*/ 8342722 h 8343808"/>
              <a:gd name="csX17" fmla="*/ 2996096 w 5865265"/>
              <a:gd name="csY17" fmla="*/ 7826529 h 8343808"/>
              <a:gd name="csX18" fmla="*/ 3276316 w 5865265"/>
              <a:gd name="csY18" fmla="*/ 7774909 h 8343808"/>
              <a:gd name="csX19" fmla="*/ 3209948 w 5865265"/>
              <a:gd name="csY19" fmla="*/ 6808890 h 8343808"/>
              <a:gd name="csX20" fmla="*/ 3239445 w 5865265"/>
              <a:gd name="csY20" fmla="*/ 6985871 h 8343808"/>
              <a:gd name="csX21" fmla="*/ 4286580 w 5865265"/>
              <a:gd name="csY21" fmla="*/ 7170225 h 8343808"/>
              <a:gd name="csX22" fmla="*/ 4375071 w 5865265"/>
              <a:gd name="csY22" fmla="*/ 6690903 h 8343808"/>
              <a:gd name="csX23" fmla="*/ 5370587 w 5865265"/>
              <a:gd name="csY23" fmla="*/ 6713025 h 8343808"/>
              <a:gd name="csX24" fmla="*/ 5481200 w 5865265"/>
              <a:gd name="csY24" fmla="*/ 6123090 h 8343808"/>
              <a:gd name="csX25" fmla="*/ 5540193 w 5865265"/>
              <a:gd name="csY25" fmla="*/ 5518406 h 8343808"/>
              <a:gd name="csX26" fmla="*/ 5754045 w 5865265"/>
              <a:gd name="csY26" fmla="*/ 4626129 h 8343808"/>
              <a:gd name="csX27" fmla="*/ 5857284 w 5865265"/>
              <a:gd name="csY27" fmla="*/ 4301664 h 8343808"/>
              <a:gd name="csX28" fmla="*/ 5547567 w 5865265"/>
              <a:gd name="csY28" fmla="*/ 3291400 h 8343808"/>
              <a:gd name="csX29" fmla="*/ 5326342 w 5865265"/>
              <a:gd name="csY29" fmla="*/ 3114419 h 8343808"/>
              <a:gd name="csX30" fmla="*/ 5363213 w 5865265"/>
              <a:gd name="csY30" fmla="*/ 2362251 h 8343808"/>
              <a:gd name="csX31" fmla="*/ 5481200 w 5865265"/>
              <a:gd name="csY31" fmla="*/ 1949296 h 8343808"/>
              <a:gd name="csX32" fmla="*/ 5097742 w 5865265"/>
              <a:gd name="csY32" fmla="*/ 1846058 h 8343808"/>
              <a:gd name="csX33" fmla="*/ 4780651 w 5865265"/>
              <a:gd name="csY33" fmla="*/ 1632206 h 8343808"/>
              <a:gd name="csX34" fmla="*/ 4869142 w 5865265"/>
              <a:gd name="csY34" fmla="*/ 1506845 h 8343808"/>
              <a:gd name="csX35" fmla="*/ 4898638 w 5865265"/>
              <a:gd name="csY35" fmla="*/ 1263496 h 8343808"/>
              <a:gd name="csX36" fmla="*/ 3062464 w 5865265"/>
              <a:gd name="csY36" fmla="*/ 924284 h 8343808"/>
              <a:gd name="csX37" fmla="*/ 3099335 w 5865265"/>
              <a:gd name="csY37" fmla="*/ 695684 h 8343808"/>
              <a:gd name="csX38" fmla="*/ 3202574 w 5865265"/>
              <a:gd name="csY38" fmla="*/ 9884 h 8343808"/>
              <a:gd name="csX39" fmla="*/ 2819116 w 5865265"/>
              <a:gd name="csY39" fmla="*/ 1270871 h 8343808"/>
              <a:gd name="csX40" fmla="*/ 2819116 w 5865265"/>
              <a:gd name="csY40" fmla="*/ 1270871 h 8343808"/>
              <a:gd name="csX0" fmla="*/ 2446784 w 5846894"/>
              <a:gd name="csY0" fmla="*/ 1551090 h 8314397"/>
              <a:gd name="csX1" fmla="*/ 2800745 w 5846894"/>
              <a:gd name="csY1" fmla="*/ 1455225 h 8314397"/>
              <a:gd name="csX2" fmla="*/ 3014596 w 5846894"/>
              <a:gd name="csY2" fmla="*/ 1602709 h 8314397"/>
              <a:gd name="csX3" fmla="*/ 2977726 w 5846894"/>
              <a:gd name="csY3" fmla="*/ 2118903 h 8314397"/>
              <a:gd name="csX4" fmla="*/ 2815493 w 5846894"/>
              <a:gd name="csY4" fmla="*/ 2598225 h 8314397"/>
              <a:gd name="csX5" fmla="*/ 2468906 w 5846894"/>
              <a:gd name="csY5" fmla="*/ 2627722 h 8314397"/>
              <a:gd name="csX6" fmla="*/ 1642996 w 5846894"/>
              <a:gd name="csY6" fmla="*/ 2966935 h 8314397"/>
              <a:gd name="csX7" fmla="*/ 1473390 w 5846894"/>
              <a:gd name="csY7" fmla="*/ 3438884 h 8314397"/>
              <a:gd name="csX8" fmla="*/ 1945338 w 5846894"/>
              <a:gd name="csY8" fmla="*/ 3792845 h 8314397"/>
              <a:gd name="csX9" fmla="*/ 2336171 w 5846894"/>
              <a:gd name="csY9" fmla="*/ 3991948 h 8314397"/>
              <a:gd name="csX10" fmla="*/ 2144442 w 5846894"/>
              <a:gd name="csY10" fmla="*/ 4751490 h 8314397"/>
              <a:gd name="csX11" fmla="*/ 1812603 w 5846894"/>
              <a:gd name="csY11" fmla="*/ 4773613 h 8314397"/>
              <a:gd name="csX12" fmla="*/ 1289035 w 5846894"/>
              <a:gd name="csY12" fmla="*/ 6314819 h 8314397"/>
              <a:gd name="csX13" fmla="*/ 846584 w 5846894"/>
              <a:gd name="csY13" fmla="*/ 6506548 h 8314397"/>
              <a:gd name="csX14" fmla="*/ 669603 w 5846894"/>
              <a:gd name="csY14" fmla="*/ 7841277 h 8314397"/>
              <a:gd name="csX15" fmla="*/ 87042 w 5846894"/>
              <a:gd name="csY15" fmla="*/ 7959264 h 8314397"/>
              <a:gd name="csX16" fmla="*/ 2763874 w 5846894"/>
              <a:gd name="csY16" fmla="*/ 8313225 h 8314397"/>
              <a:gd name="csX17" fmla="*/ 2977725 w 5846894"/>
              <a:gd name="csY17" fmla="*/ 7826529 h 8314397"/>
              <a:gd name="csX18" fmla="*/ 3257945 w 5846894"/>
              <a:gd name="csY18" fmla="*/ 7774909 h 8314397"/>
              <a:gd name="csX19" fmla="*/ 3191577 w 5846894"/>
              <a:gd name="csY19" fmla="*/ 6808890 h 8314397"/>
              <a:gd name="csX20" fmla="*/ 3221074 w 5846894"/>
              <a:gd name="csY20" fmla="*/ 6985871 h 8314397"/>
              <a:gd name="csX21" fmla="*/ 4268209 w 5846894"/>
              <a:gd name="csY21" fmla="*/ 7170225 h 8314397"/>
              <a:gd name="csX22" fmla="*/ 4356700 w 5846894"/>
              <a:gd name="csY22" fmla="*/ 6690903 h 8314397"/>
              <a:gd name="csX23" fmla="*/ 5352216 w 5846894"/>
              <a:gd name="csY23" fmla="*/ 6713025 h 8314397"/>
              <a:gd name="csX24" fmla="*/ 5462829 w 5846894"/>
              <a:gd name="csY24" fmla="*/ 6123090 h 8314397"/>
              <a:gd name="csX25" fmla="*/ 5521822 w 5846894"/>
              <a:gd name="csY25" fmla="*/ 5518406 h 8314397"/>
              <a:gd name="csX26" fmla="*/ 5735674 w 5846894"/>
              <a:gd name="csY26" fmla="*/ 4626129 h 8314397"/>
              <a:gd name="csX27" fmla="*/ 5838913 w 5846894"/>
              <a:gd name="csY27" fmla="*/ 4301664 h 8314397"/>
              <a:gd name="csX28" fmla="*/ 5529196 w 5846894"/>
              <a:gd name="csY28" fmla="*/ 3291400 h 8314397"/>
              <a:gd name="csX29" fmla="*/ 5307971 w 5846894"/>
              <a:gd name="csY29" fmla="*/ 3114419 h 8314397"/>
              <a:gd name="csX30" fmla="*/ 5344842 w 5846894"/>
              <a:gd name="csY30" fmla="*/ 2362251 h 8314397"/>
              <a:gd name="csX31" fmla="*/ 5462829 w 5846894"/>
              <a:gd name="csY31" fmla="*/ 1949296 h 8314397"/>
              <a:gd name="csX32" fmla="*/ 5079371 w 5846894"/>
              <a:gd name="csY32" fmla="*/ 1846058 h 8314397"/>
              <a:gd name="csX33" fmla="*/ 4762280 w 5846894"/>
              <a:gd name="csY33" fmla="*/ 1632206 h 8314397"/>
              <a:gd name="csX34" fmla="*/ 4850771 w 5846894"/>
              <a:gd name="csY34" fmla="*/ 1506845 h 8314397"/>
              <a:gd name="csX35" fmla="*/ 4880267 w 5846894"/>
              <a:gd name="csY35" fmla="*/ 1263496 h 8314397"/>
              <a:gd name="csX36" fmla="*/ 3044093 w 5846894"/>
              <a:gd name="csY36" fmla="*/ 924284 h 8314397"/>
              <a:gd name="csX37" fmla="*/ 3080964 w 5846894"/>
              <a:gd name="csY37" fmla="*/ 695684 h 8314397"/>
              <a:gd name="csX38" fmla="*/ 3184203 w 5846894"/>
              <a:gd name="csY38" fmla="*/ 9884 h 8314397"/>
              <a:gd name="csX39" fmla="*/ 2800745 w 5846894"/>
              <a:gd name="csY39" fmla="*/ 1270871 h 8314397"/>
              <a:gd name="csX40" fmla="*/ 2800745 w 5846894"/>
              <a:gd name="csY40" fmla="*/ 1270871 h 8314397"/>
              <a:gd name="csX0" fmla="*/ 2443713 w 5843823"/>
              <a:gd name="csY0" fmla="*/ 1551090 h 8321748"/>
              <a:gd name="csX1" fmla="*/ 2797674 w 5843823"/>
              <a:gd name="csY1" fmla="*/ 1455225 h 8321748"/>
              <a:gd name="csX2" fmla="*/ 3011525 w 5843823"/>
              <a:gd name="csY2" fmla="*/ 1602709 h 8321748"/>
              <a:gd name="csX3" fmla="*/ 2974655 w 5843823"/>
              <a:gd name="csY3" fmla="*/ 2118903 h 8321748"/>
              <a:gd name="csX4" fmla="*/ 2812422 w 5843823"/>
              <a:gd name="csY4" fmla="*/ 2598225 h 8321748"/>
              <a:gd name="csX5" fmla="*/ 2465835 w 5843823"/>
              <a:gd name="csY5" fmla="*/ 2627722 h 8321748"/>
              <a:gd name="csX6" fmla="*/ 1639925 w 5843823"/>
              <a:gd name="csY6" fmla="*/ 2966935 h 8321748"/>
              <a:gd name="csX7" fmla="*/ 1470319 w 5843823"/>
              <a:gd name="csY7" fmla="*/ 3438884 h 8321748"/>
              <a:gd name="csX8" fmla="*/ 1942267 w 5843823"/>
              <a:gd name="csY8" fmla="*/ 3792845 h 8321748"/>
              <a:gd name="csX9" fmla="*/ 2333100 w 5843823"/>
              <a:gd name="csY9" fmla="*/ 3991948 h 8321748"/>
              <a:gd name="csX10" fmla="*/ 2141371 w 5843823"/>
              <a:gd name="csY10" fmla="*/ 4751490 h 8321748"/>
              <a:gd name="csX11" fmla="*/ 1809532 w 5843823"/>
              <a:gd name="csY11" fmla="*/ 4773613 h 8321748"/>
              <a:gd name="csX12" fmla="*/ 1285964 w 5843823"/>
              <a:gd name="csY12" fmla="*/ 6314819 h 8321748"/>
              <a:gd name="csX13" fmla="*/ 843513 w 5843823"/>
              <a:gd name="csY13" fmla="*/ 6506548 h 8321748"/>
              <a:gd name="csX14" fmla="*/ 666532 w 5843823"/>
              <a:gd name="csY14" fmla="*/ 7841277 h 8321748"/>
              <a:gd name="csX15" fmla="*/ 83971 w 5843823"/>
              <a:gd name="csY15" fmla="*/ 7959264 h 8321748"/>
              <a:gd name="csX16" fmla="*/ 2709184 w 5843823"/>
              <a:gd name="csY16" fmla="*/ 8320599 h 8321748"/>
              <a:gd name="csX17" fmla="*/ 2974654 w 5843823"/>
              <a:gd name="csY17" fmla="*/ 7826529 h 8321748"/>
              <a:gd name="csX18" fmla="*/ 3254874 w 5843823"/>
              <a:gd name="csY18" fmla="*/ 7774909 h 8321748"/>
              <a:gd name="csX19" fmla="*/ 3188506 w 5843823"/>
              <a:gd name="csY19" fmla="*/ 6808890 h 8321748"/>
              <a:gd name="csX20" fmla="*/ 3218003 w 5843823"/>
              <a:gd name="csY20" fmla="*/ 6985871 h 8321748"/>
              <a:gd name="csX21" fmla="*/ 4265138 w 5843823"/>
              <a:gd name="csY21" fmla="*/ 7170225 h 8321748"/>
              <a:gd name="csX22" fmla="*/ 4353629 w 5843823"/>
              <a:gd name="csY22" fmla="*/ 6690903 h 8321748"/>
              <a:gd name="csX23" fmla="*/ 5349145 w 5843823"/>
              <a:gd name="csY23" fmla="*/ 6713025 h 8321748"/>
              <a:gd name="csX24" fmla="*/ 5459758 w 5843823"/>
              <a:gd name="csY24" fmla="*/ 6123090 h 8321748"/>
              <a:gd name="csX25" fmla="*/ 5518751 w 5843823"/>
              <a:gd name="csY25" fmla="*/ 5518406 h 8321748"/>
              <a:gd name="csX26" fmla="*/ 5732603 w 5843823"/>
              <a:gd name="csY26" fmla="*/ 4626129 h 8321748"/>
              <a:gd name="csX27" fmla="*/ 5835842 w 5843823"/>
              <a:gd name="csY27" fmla="*/ 4301664 h 8321748"/>
              <a:gd name="csX28" fmla="*/ 5526125 w 5843823"/>
              <a:gd name="csY28" fmla="*/ 3291400 h 8321748"/>
              <a:gd name="csX29" fmla="*/ 5304900 w 5843823"/>
              <a:gd name="csY29" fmla="*/ 3114419 h 8321748"/>
              <a:gd name="csX30" fmla="*/ 5341771 w 5843823"/>
              <a:gd name="csY30" fmla="*/ 2362251 h 8321748"/>
              <a:gd name="csX31" fmla="*/ 5459758 w 5843823"/>
              <a:gd name="csY31" fmla="*/ 1949296 h 8321748"/>
              <a:gd name="csX32" fmla="*/ 5076300 w 5843823"/>
              <a:gd name="csY32" fmla="*/ 1846058 h 8321748"/>
              <a:gd name="csX33" fmla="*/ 4759209 w 5843823"/>
              <a:gd name="csY33" fmla="*/ 1632206 h 8321748"/>
              <a:gd name="csX34" fmla="*/ 4847700 w 5843823"/>
              <a:gd name="csY34" fmla="*/ 1506845 h 8321748"/>
              <a:gd name="csX35" fmla="*/ 4877196 w 5843823"/>
              <a:gd name="csY35" fmla="*/ 1263496 h 8321748"/>
              <a:gd name="csX36" fmla="*/ 3041022 w 5843823"/>
              <a:gd name="csY36" fmla="*/ 924284 h 8321748"/>
              <a:gd name="csX37" fmla="*/ 3077893 w 5843823"/>
              <a:gd name="csY37" fmla="*/ 695684 h 8321748"/>
              <a:gd name="csX38" fmla="*/ 3181132 w 5843823"/>
              <a:gd name="csY38" fmla="*/ 9884 h 8321748"/>
              <a:gd name="csX39" fmla="*/ 2797674 w 5843823"/>
              <a:gd name="csY39" fmla="*/ 1270871 h 8321748"/>
              <a:gd name="csX40" fmla="*/ 2797674 w 5843823"/>
              <a:gd name="csY40" fmla="*/ 1270871 h 8321748"/>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218003 w 5843823"/>
              <a:gd name="csY20" fmla="*/ 6985871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2790300 w 5843823"/>
              <a:gd name="csY20" fmla="*/ 7030117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66384 w 5843823"/>
              <a:gd name="csY19" fmla="*/ 6904754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1133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13519 w 5843823"/>
              <a:gd name="csY21" fmla="*/ 7155477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72860 w 5843823"/>
              <a:gd name="csY20" fmla="*/ 6550794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13866 w 5843823"/>
              <a:gd name="csY20" fmla="*/ 6521297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107 h 8320754"/>
              <a:gd name="csX1" fmla="*/ 2797674 w 5843823"/>
              <a:gd name="csY1" fmla="*/ 1455242 h 8320754"/>
              <a:gd name="csX2" fmla="*/ 3011525 w 5843823"/>
              <a:gd name="csY2" fmla="*/ 1602726 h 8320754"/>
              <a:gd name="csX3" fmla="*/ 2974655 w 5843823"/>
              <a:gd name="csY3" fmla="*/ 2118920 h 8320754"/>
              <a:gd name="csX4" fmla="*/ 2812422 w 5843823"/>
              <a:gd name="csY4" fmla="*/ 2598242 h 8320754"/>
              <a:gd name="csX5" fmla="*/ 2465835 w 5843823"/>
              <a:gd name="csY5" fmla="*/ 2627739 h 8320754"/>
              <a:gd name="csX6" fmla="*/ 1639925 w 5843823"/>
              <a:gd name="csY6" fmla="*/ 2966952 h 8320754"/>
              <a:gd name="csX7" fmla="*/ 1470319 w 5843823"/>
              <a:gd name="csY7" fmla="*/ 3438901 h 8320754"/>
              <a:gd name="csX8" fmla="*/ 1942267 w 5843823"/>
              <a:gd name="csY8" fmla="*/ 3792862 h 8320754"/>
              <a:gd name="csX9" fmla="*/ 2333100 w 5843823"/>
              <a:gd name="csY9" fmla="*/ 3991965 h 8320754"/>
              <a:gd name="csX10" fmla="*/ 2141371 w 5843823"/>
              <a:gd name="csY10" fmla="*/ 4751507 h 8320754"/>
              <a:gd name="csX11" fmla="*/ 1809532 w 5843823"/>
              <a:gd name="csY11" fmla="*/ 4773630 h 8320754"/>
              <a:gd name="csX12" fmla="*/ 1285964 w 5843823"/>
              <a:gd name="csY12" fmla="*/ 6314836 h 8320754"/>
              <a:gd name="csX13" fmla="*/ 843513 w 5843823"/>
              <a:gd name="csY13" fmla="*/ 6506565 h 8320754"/>
              <a:gd name="csX14" fmla="*/ 666532 w 5843823"/>
              <a:gd name="csY14" fmla="*/ 7841294 h 8320754"/>
              <a:gd name="csX15" fmla="*/ 83971 w 5843823"/>
              <a:gd name="csY15" fmla="*/ 7959281 h 8320754"/>
              <a:gd name="csX16" fmla="*/ 2709184 w 5843823"/>
              <a:gd name="csY16" fmla="*/ 8320616 h 8320754"/>
              <a:gd name="csX17" fmla="*/ 2989402 w 5843823"/>
              <a:gd name="csY17" fmla="*/ 7915037 h 8320754"/>
              <a:gd name="csX18" fmla="*/ 3254874 w 5843823"/>
              <a:gd name="csY18" fmla="*/ 7774926 h 8320754"/>
              <a:gd name="csX19" fmla="*/ 3254874 w 5843823"/>
              <a:gd name="csY19" fmla="*/ 7015384 h 8320754"/>
              <a:gd name="csX20" fmla="*/ 3313866 w 5843823"/>
              <a:gd name="csY20" fmla="*/ 6521314 h 8320754"/>
              <a:gd name="csX21" fmla="*/ 4250390 w 5843823"/>
              <a:gd name="csY21" fmla="*/ 6617178 h 8320754"/>
              <a:gd name="csX22" fmla="*/ 4287261 w 5843823"/>
              <a:gd name="csY22" fmla="*/ 6609804 h 8320754"/>
              <a:gd name="csX23" fmla="*/ 5349145 w 5843823"/>
              <a:gd name="csY23" fmla="*/ 6713042 h 8320754"/>
              <a:gd name="csX24" fmla="*/ 5459758 w 5843823"/>
              <a:gd name="csY24" fmla="*/ 6123107 h 8320754"/>
              <a:gd name="csX25" fmla="*/ 5518751 w 5843823"/>
              <a:gd name="csY25" fmla="*/ 5518423 h 8320754"/>
              <a:gd name="csX26" fmla="*/ 5732603 w 5843823"/>
              <a:gd name="csY26" fmla="*/ 4626146 h 8320754"/>
              <a:gd name="csX27" fmla="*/ 5835842 w 5843823"/>
              <a:gd name="csY27" fmla="*/ 4301681 h 8320754"/>
              <a:gd name="csX28" fmla="*/ 5526125 w 5843823"/>
              <a:gd name="csY28" fmla="*/ 3291417 h 8320754"/>
              <a:gd name="csX29" fmla="*/ 5304900 w 5843823"/>
              <a:gd name="csY29" fmla="*/ 3114436 h 8320754"/>
              <a:gd name="csX30" fmla="*/ 5341771 w 5843823"/>
              <a:gd name="csY30" fmla="*/ 2362268 h 8320754"/>
              <a:gd name="csX31" fmla="*/ 5459758 w 5843823"/>
              <a:gd name="csY31" fmla="*/ 1949313 h 8320754"/>
              <a:gd name="csX32" fmla="*/ 5076300 w 5843823"/>
              <a:gd name="csY32" fmla="*/ 1846075 h 8320754"/>
              <a:gd name="csX33" fmla="*/ 4759209 w 5843823"/>
              <a:gd name="csY33" fmla="*/ 1632223 h 8320754"/>
              <a:gd name="csX34" fmla="*/ 4847700 w 5843823"/>
              <a:gd name="csY34" fmla="*/ 1506862 h 8320754"/>
              <a:gd name="csX35" fmla="*/ 4877196 w 5843823"/>
              <a:gd name="csY35" fmla="*/ 1263513 h 8320754"/>
              <a:gd name="csX36" fmla="*/ 3232751 w 5843823"/>
              <a:gd name="csY36" fmla="*/ 931675 h 8320754"/>
              <a:gd name="csX37" fmla="*/ 3077893 w 5843823"/>
              <a:gd name="csY37" fmla="*/ 695701 h 8320754"/>
              <a:gd name="csX38" fmla="*/ 3181132 w 5843823"/>
              <a:gd name="csY38" fmla="*/ 9901 h 8320754"/>
              <a:gd name="csX39" fmla="*/ 2797674 w 5843823"/>
              <a:gd name="csY39" fmla="*/ 1270888 h 8320754"/>
              <a:gd name="csX40" fmla="*/ 2797674 w 5843823"/>
              <a:gd name="csY40" fmla="*/ 1270888 h 83207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5843823" h="8320754">
                <a:moveTo>
                  <a:pt x="2443713" y="1551107"/>
                </a:moveTo>
                <a:cubicBezTo>
                  <a:pt x="2573376" y="1498873"/>
                  <a:pt x="2703039" y="1446639"/>
                  <a:pt x="2797674" y="1455242"/>
                </a:cubicBezTo>
                <a:cubicBezTo>
                  <a:pt x="2892309" y="1463845"/>
                  <a:pt x="2982028" y="1492113"/>
                  <a:pt x="3011525" y="1602726"/>
                </a:cubicBezTo>
                <a:cubicBezTo>
                  <a:pt x="3041022" y="1713339"/>
                  <a:pt x="3007839" y="1953001"/>
                  <a:pt x="2974655" y="2118920"/>
                </a:cubicBezTo>
                <a:cubicBezTo>
                  <a:pt x="2941471" y="2284839"/>
                  <a:pt x="2897225" y="2513439"/>
                  <a:pt x="2812422" y="2598242"/>
                </a:cubicBezTo>
                <a:cubicBezTo>
                  <a:pt x="2727619" y="2683045"/>
                  <a:pt x="2661251" y="2566287"/>
                  <a:pt x="2465835" y="2627739"/>
                </a:cubicBezTo>
                <a:cubicBezTo>
                  <a:pt x="2270419" y="2689191"/>
                  <a:pt x="1805844" y="2831758"/>
                  <a:pt x="1639925" y="2966952"/>
                </a:cubicBezTo>
                <a:cubicBezTo>
                  <a:pt x="1474006" y="3102146"/>
                  <a:pt x="1419929" y="3301249"/>
                  <a:pt x="1470319" y="3438901"/>
                </a:cubicBezTo>
                <a:cubicBezTo>
                  <a:pt x="1520709" y="3576553"/>
                  <a:pt x="1798470" y="3700685"/>
                  <a:pt x="1942267" y="3792862"/>
                </a:cubicBezTo>
                <a:cubicBezTo>
                  <a:pt x="2086064" y="3885039"/>
                  <a:pt x="2299916" y="3832191"/>
                  <a:pt x="2333100" y="3991965"/>
                </a:cubicBezTo>
                <a:cubicBezTo>
                  <a:pt x="2366284" y="4151739"/>
                  <a:pt x="2228632" y="4621230"/>
                  <a:pt x="2141371" y="4751507"/>
                </a:cubicBezTo>
                <a:cubicBezTo>
                  <a:pt x="2054110" y="4881784"/>
                  <a:pt x="1952100" y="4513075"/>
                  <a:pt x="1809532" y="4773630"/>
                </a:cubicBezTo>
                <a:cubicBezTo>
                  <a:pt x="1666964" y="5034185"/>
                  <a:pt x="1446967" y="6026014"/>
                  <a:pt x="1285964" y="6314836"/>
                </a:cubicBezTo>
                <a:cubicBezTo>
                  <a:pt x="1124961" y="6603659"/>
                  <a:pt x="946752" y="6252155"/>
                  <a:pt x="843513" y="6506565"/>
                </a:cubicBezTo>
                <a:cubicBezTo>
                  <a:pt x="740274" y="6760975"/>
                  <a:pt x="793122" y="7599175"/>
                  <a:pt x="666532" y="7841294"/>
                </a:cubicBezTo>
                <a:cubicBezTo>
                  <a:pt x="539942" y="8083413"/>
                  <a:pt x="-256471" y="7879394"/>
                  <a:pt x="83971" y="7959281"/>
                </a:cubicBezTo>
                <a:cubicBezTo>
                  <a:pt x="424413" y="8039168"/>
                  <a:pt x="2224946" y="8327990"/>
                  <a:pt x="2709184" y="8320616"/>
                </a:cubicBezTo>
                <a:cubicBezTo>
                  <a:pt x="3193423" y="8313242"/>
                  <a:pt x="2898454" y="8005985"/>
                  <a:pt x="2989402" y="7915037"/>
                </a:cubicBezTo>
                <a:cubicBezTo>
                  <a:pt x="3080350" y="7824089"/>
                  <a:pt x="3210629" y="7924868"/>
                  <a:pt x="3254874" y="7774926"/>
                </a:cubicBezTo>
                <a:cubicBezTo>
                  <a:pt x="3299119" y="7624984"/>
                  <a:pt x="3245042" y="7224319"/>
                  <a:pt x="3254874" y="7015384"/>
                </a:cubicBezTo>
                <a:cubicBezTo>
                  <a:pt x="3264706" y="6806449"/>
                  <a:pt x="3147947" y="6587682"/>
                  <a:pt x="3313866" y="6521314"/>
                </a:cubicBezTo>
                <a:cubicBezTo>
                  <a:pt x="3479785" y="6454946"/>
                  <a:pt x="4088158" y="6602430"/>
                  <a:pt x="4250390" y="6617178"/>
                </a:cubicBezTo>
                <a:cubicBezTo>
                  <a:pt x="4412622" y="6631926"/>
                  <a:pt x="4104135" y="6593827"/>
                  <a:pt x="4287261" y="6609804"/>
                </a:cubicBezTo>
                <a:cubicBezTo>
                  <a:pt x="4470387" y="6625781"/>
                  <a:pt x="5153729" y="6794158"/>
                  <a:pt x="5349145" y="6713042"/>
                </a:cubicBezTo>
                <a:cubicBezTo>
                  <a:pt x="5544561" y="6631926"/>
                  <a:pt x="5431490" y="6322210"/>
                  <a:pt x="5459758" y="6123107"/>
                </a:cubicBezTo>
                <a:cubicBezTo>
                  <a:pt x="5488026" y="5924004"/>
                  <a:pt x="5473277" y="5767916"/>
                  <a:pt x="5518751" y="5518423"/>
                </a:cubicBezTo>
                <a:cubicBezTo>
                  <a:pt x="5564225" y="5268930"/>
                  <a:pt x="5679755" y="4828936"/>
                  <a:pt x="5732603" y="4626146"/>
                </a:cubicBezTo>
                <a:cubicBezTo>
                  <a:pt x="5785451" y="4423356"/>
                  <a:pt x="5870255" y="4524136"/>
                  <a:pt x="5835842" y="4301681"/>
                </a:cubicBezTo>
                <a:cubicBezTo>
                  <a:pt x="5801429" y="4079226"/>
                  <a:pt x="5614615" y="3489291"/>
                  <a:pt x="5526125" y="3291417"/>
                </a:cubicBezTo>
                <a:cubicBezTo>
                  <a:pt x="5437635" y="3093543"/>
                  <a:pt x="5335626" y="3269294"/>
                  <a:pt x="5304900" y="3114436"/>
                </a:cubicBezTo>
                <a:cubicBezTo>
                  <a:pt x="5274174" y="2959578"/>
                  <a:pt x="5315961" y="2556455"/>
                  <a:pt x="5341771" y="2362268"/>
                </a:cubicBezTo>
                <a:cubicBezTo>
                  <a:pt x="5367581" y="2168081"/>
                  <a:pt x="5504003" y="2035345"/>
                  <a:pt x="5459758" y="1949313"/>
                </a:cubicBezTo>
                <a:cubicBezTo>
                  <a:pt x="5415513" y="1863281"/>
                  <a:pt x="5193058" y="1898923"/>
                  <a:pt x="5076300" y="1846075"/>
                </a:cubicBezTo>
                <a:cubicBezTo>
                  <a:pt x="4959542" y="1793227"/>
                  <a:pt x="4797309" y="1688759"/>
                  <a:pt x="4759209" y="1632223"/>
                </a:cubicBezTo>
                <a:cubicBezTo>
                  <a:pt x="4721109" y="1575687"/>
                  <a:pt x="4828036" y="1568314"/>
                  <a:pt x="4847700" y="1506862"/>
                </a:cubicBezTo>
                <a:cubicBezTo>
                  <a:pt x="4867364" y="1445410"/>
                  <a:pt x="5146354" y="1359377"/>
                  <a:pt x="4877196" y="1263513"/>
                </a:cubicBezTo>
                <a:cubicBezTo>
                  <a:pt x="4608038" y="1167649"/>
                  <a:pt x="3532635" y="1026310"/>
                  <a:pt x="3232751" y="931675"/>
                </a:cubicBezTo>
                <a:cubicBezTo>
                  <a:pt x="2932867" y="837040"/>
                  <a:pt x="3086496" y="849330"/>
                  <a:pt x="3077893" y="695701"/>
                </a:cubicBezTo>
                <a:cubicBezTo>
                  <a:pt x="3069290" y="542072"/>
                  <a:pt x="3227835" y="-85964"/>
                  <a:pt x="3181132" y="9901"/>
                </a:cubicBezTo>
                <a:cubicBezTo>
                  <a:pt x="3134429" y="105765"/>
                  <a:pt x="2797674" y="1270888"/>
                  <a:pt x="2797674" y="1270888"/>
                </a:cubicBezTo>
                <a:lnTo>
                  <a:pt x="2797674" y="1270888"/>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664FF336-F2C2-B71E-57AB-EC45858306A0}"/>
              </a:ext>
            </a:extLst>
          </p:cNvPr>
          <p:cNvSpPr/>
          <p:nvPr/>
        </p:nvSpPr>
        <p:spPr>
          <a:xfrm>
            <a:off x="3288890" y="227862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1</a:t>
            </a:r>
          </a:p>
        </p:txBody>
      </p:sp>
      <p:sp>
        <p:nvSpPr>
          <p:cNvPr id="9" name="Ellipse 8">
            <a:extLst>
              <a:ext uri="{FF2B5EF4-FFF2-40B4-BE49-F238E27FC236}">
                <a16:creationId xmlns:a16="http://schemas.microsoft.com/office/drawing/2014/main" id="{06D4607A-439A-7321-992A-8D3E947649C1}"/>
              </a:ext>
            </a:extLst>
          </p:cNvPr>
          <p:cNvSpPr/>
          <p:nvPr/>
        </p:nvSpPr>
        <p:spPr>
          <a:xfrm>
            <a:off x="3170903" y="3279057"/>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2</a:t>
            </a:r>
          </a:p>
        </p:txBody>
      </p:sp>
      <p:sp>
        <p:nvSpPr>
          <p:cNvPr id="10" name="Ellipse 9">
            <a:extLst>
              <a:ext uri="{FF2B5EF4-FFF2-40B4-BE49-F238E27FC236}">
                <a16:creationId xmlns:a16="http://schemas.microsoft.com/office/drawing/2014/main" id="{C27B3A8E-9680-F9BF-2041-68A8C98A2970}"/>
              </a:ext>
            </a:extLst>
          </p:cNvPr>
          <p:cNvSpPr/>
          <p:nvPr/>
        </p:nvSpPr>
        <p:spPr>
          <a:xfrm>
            <a:off x="2172929" y="40508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3</a:t>
            </a:r>
          </a:p>
        </p:txBody>
      </p:sp>
      <p:sp>
        <p:nvSpPr>
          <p:cNvPr id="11" name="Ellipse 10">
            <a:extLst>
              <a:ext uri="{FF2B5EF4-FFF2-40B4-BE49-F238E27FC236}">
                <a16:creationId xmlns:a16="http://schemas.microsoft.com/office/drawing/2014/main" id="{49C7964A-6ACD-6E1B-F41E-263DAAA23C14}"/>
              </a:ext>
            </a:extLst>
          </p:cNvPr>
          <p:cNvSpPr/>
          <p:nvPr/>
        </p:nvSpPr>
        <p:spPr>
          <a:xfrm>
            <a:off x="3170903" y="48227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4</a:t>
            </a:r>
          </a:p>
        </p:txBody>
      </p:sp>
      <p:sp>
        <p:nvSpPr>
          <p:cNvPr id="12" name="Ellipse 11">
            <a:extLst>
              <a:ext uri="{FF2B5EF4-FFF2-40B4-BE49-F238E27FC236}">
                <a16:creationId xmlns:a16="http://schemas.microsoft.com/office/drawing/2014/main" id="{3F92211D-1556-08C6-5EC1-2F2484A25BB0}"/>
              </a:ext>
            </a:extLst>
          </p:cNvPr>
          <p:cNvSpPr/>
          <p:nvPr/>
        </p:nvSpPr>
        <p:spPr>
          <a:xfrm>
            <a:off x="1796845" y="702521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5</a:t>
            </a:r>
          </a:p>
        </p:txBody>
      </p:sp>
      <p:sp>
        <p:nvSpPr>
          <p:cNvPr id="13" name="Ellipse 12">
            <a:extLst>
              <a:ext uri="{FF2B5EF4-FFF2-40B4-BE49-F238E27FC236}">
                <a16:creationId xmlns:a16="http://schemas.microsoft.com/office/drawing/2014/main" id="{7C6EFC90-6F68-6EAA-D723-9A1BC4690291}"/>
              </a:ext>
            </a:extLst>
          </p:cNvPr>
          <p:cNvSpPr/>
          <p:nvPr/>
        </p:nvSpPr>
        <p:spPr>
          <a:xfrm>
            <a:off x="931606" y="85934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6</a:t>
            </a:r>
          </a:p>
        </p:txBody>
      </p:sp>
      <p:sp>
        <p:nvSpPr>
          <p:cNvPr id="14" name="Ellipse 13">
            <a:extLst>
              <a:ext uri="{FF2B5EF4-FFF2-40B4-BE49-F238E27FC236}">
                <a16:creationId xmlns:a16="http://schemas.microsoft.com/office/drawing/2014/main" id="{87F04CAD-6937-C102-EF88-14BC91C6E3DA}"/>
              </a:ext>
            </a:extLst>
          </p:cNvPr>
          <p:cNvSpPr/>
          <p:nvPr/>
        </p:nvSpPr>
        <p:spPr>
          <a:xfrm>
            <a:off x="5139813" y="73742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7</a:t>
            </a:r>
          </a:p>
        </p:txBody>
      </p:sp>
      <p:sp>
        <p:nvSpPr>
          <p:cNvPr id="15" name="Ellipse 14">
            <a:extLst>
              <a:ext uri="{FF2B5EF4-FFF2-40B4-BE49-F238E27FC236}">
                <a16:creationId xmlns:a16="http://schemas.microsoft.com/office/drawing/2014/main" id="{22038545-4611-03F0-8C95-C901191E32B4}"/>
              </a:ext>
            </a:extLst>
          </p:cNvPr>
          <p:cNvSpPr/>
          <p:nvPr/>
        </p:nvSpPr>
        <p:spPr>
          <a:xfrm>
            <a:off x="5592492" y="230314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8</a:t>
            </a:r>
          </a:p>
        </p:txBody>
      </p:sp>
      <p:sp>
        <p:nvSpPr>
          <p:cNvPr id="16" name="Ellipse 15">
            <a:extLst>
              <a:ext uri="{FF2B5EF4-FFF2-40B4-BE49-F238E27FC236}">
                <a16:creationId xmlns:a16="http://schemas.microsoft.com/office/drawing/2014/main" id="{CF63360A-93C2-4E61-545A-E8730AAA23B8}"/>
              </a:ext>
            </a:extLst>
          </p:cNvPr>
          <p:cNvSpPr/>
          <p:nvPr/>
        </p:nvSpPr>
        <p:spPr>
          <a:xfrm>
            <a:off x="3929322" y="818469"/>
            <a:ext cx="516194" cy="457200"/>
          </a:xfrm>
          <a:prstGeom prst="ellipse">
            <a:avLst/>
          </a:prstGeom>
          <a:solidFill>
            <a:schemeClr val="accent2">
              <a:lumMod val="50000"/>
            </a:scheme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9</a:t>
            </a:r>
          </a:p>
        </p:txBody>
      </p:sp>
      <p:sp>
        <p:nvSpPr>
          <p:cNvPr id="17" name="Rechteck 16">
            <a:extLst>
              <a:ext uri="{FF2B5EF4-FFF2-40B4-BE49-F238E27FC236}">
                <a16:creationId xmlns:a16="http://schemas.microsoft.com/office/drawing/2014/main" id="{F3A37B94-99B5-43B6-7F0A-0A67D6C848A3}"/>
              </a:ext>
            </a:extLst>
          </p:cNvPr>
          <p:cNvSpPr/>
          <p:nvPr/>
        </p:nvSpPr>
        <p:spPr>
          <a:xfrm>
            <a:off x="2256167" y="9207455"/>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Karte</a:t>
            </a:r>
          </a:p>
        </p:txBody>
      </p:sp>
      <p:sp>
        <p:nvSpPr>
          <p:cNvPr id="3" name="Textfeld 2">
            <a:extLst>
              <a:ext uri="{FF2B5EF4-FFF2-40B4-BE49-F238E27FC236}">
                <a16:creationId xmlns:a16="http://schemas.microsoft.com/office/drawing/2014/main" id="{222AAEF7-F6BA-968A-8572-F2E4ADB821BD}"/>
              </a:ext>
            </a:extLst>
          </p:cNvPr>
          <p:cNvSpPr txBox="1"/>
          <p:nvPr/>
        </p:nvSpPr>
        <p:spPr>
          <a:xfrm>
            <a:off x="4760872" y="9154111"/>
            <a:ext cx="1071855" cy="369332"/>
          </a:xfrm>
          <a:prstGeom prst="rect">
            <a:avLst/>
          </a:prstGeom>
          <a:solidFill>
            <a:schemeClr val="bg1"/>
          </a:solidFill>
        </p:spPr>
        <p:txBody>
          <a:bodyPr wrap="square" rtlCol="0">
            <a:spAutoFit/>
          </a:bodyPr>
          <a:lstStyle/>
          <a:p>
            <a:r>
              <a:rPr lang="de-DE" dirty="0">
                <a:hlinkClick r:id="rId3" action="ppaction://hlinksldjump"/>
              </a:rPr>
              <a:t>vorwärts</a:t>
            </a:r>
            <a:endParaRPr lang="de-DE" dirty="0"/>
          </a:p>
        </p:txBody>
      </p:sp>
      <p:sp>
        <p:nvSpPr>
          <p:cNvPr id="20" name="Textfeld 19">
            <a:extLst>
              <a:ext uri="{FF2B5EF4-FFF2-40B4-BE49-F238E27FC236}">
                <a16:creationId xmlns:a16="http://schemas.microsoft.com/office/drawing/2014/main" id="{D0140ED0-0F1A-7D91-EC82-D99ED9BA24FD}"/>
              </a:ext>
            </a:extLst>
          </p:cNvPr>
          <p:cNvSpPr txBox="1"/>
          <p:nvPr/>
        </p:nvSpPr>
        <p:spPr>
          <a:xfrm>
            <a:off x="724990" y="9135474"/>
            <a:ext cx="1071855" cy="369332"/>
          </a:xfrm>
          <a:prstGeom prst="rect">
            <a:avLst/>
          </a:prstGeom>
          <a:solidFill>
            <a:schemeClr val="bg1"/>
          </a:solidFill>
        </p:spPr>
        <p:txBody>
          <a:bodyPr wrap="square" rtlCol="0">
            <a:spAutoFit/>
          </a:bodyPr>
          <a:lstStyle/>
          <a:p>
            <a:r>
              <a:rPr lang="de-DE" dirty="0">
                <a:hlinkClick r:id="rId4" action="ppaction://hlinksldjump"/>
              </a:rPr>
              <a:t>zurück</a:t>
            </a:r>
            <a:endParaRPr lang="de-DE" dirty="0"/>
          </a:p>
        </p:txBody>
      </p:sp>
    </p:spTree>
    <p:extLst>
      <p:ext uri="{BB962C8B-B14F-4D97-AF65-F5344CB8AC3E}">
        <p14:creationId xmlns:p14="http://schemas.microsoft.com/office/powerpoint/2010/main" val="3255069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19451-422B-537A-4BB2-C1021E257EDE}"/>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95790FE6-2CA3-E4D5-08C7-2BA5BF3DC906}"/>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9247" r="9247"/>
          <a:stretch/>
        </p:blipFill>
        <p:spPr>
          <a:xfrm>
            <a:off x="2677797" y="891412"/>
            <a:ext cx="1295307" cy="1609189"/>
          </a:xfrm>
        </p:spPr>
      </p:pic>
      <p:sp>
        <p:nvSpPr>
          <p:cNvPr id="12" name="Rechteck 11">
            <a:extLst>
              <a:ext uri="{FF2B5EF4-FFF2-40B4-BE49-F238E27FC236}">
                <a16:creationId xmlns:a16="http://schemas.microsoft.com/office/drawing/2014/main" id="{D0BBE90E-C160-615D-FD04-F570EDF58C0D}"/>
              </a:ext>
            </a:extLst>
          </p:cNvPr>
          <p:cNvSpPr/>
          <p:nvPr/>
        </p:nvSpPr>
        <p:spPr>
          <a:xfrm>
            <a:off x="793279" y="2811573"/>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7FA0FDB7-5F1A-F38A-0663-173B8D527415}"/>
              </a:ext>
            </a:extLst>
          </p:cNvPr>
          <p:cNvSpPr/>
          <p:nvPr/>
        </p:nvSpPr>
        <p:spPr>
          <a:xfrm>
            <a:off x="2750204" y="2796913"/>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1C39EAEB-6D2B-C988-EE96-D013A6661CD6}"/>
              </a:ext>
            </a:extLst>
          </p:cNvPr>
          <p:cNvSpPr txBox="1"/>
          <p:nvPr/>
        </p:nvSpPr>
        <p:spPr>
          <a:xfrm>
            <a:off x="1259954" y="163869"/>
            <a:ext cx="4423950" cy="461665"/>
          </a:xfrm>
          <a:prstGeom prst="rect">
            <a:avLst/>
          </a:prstGeom>
          <a:noFill/>
        </p:spPr>
        <p:txBody>
          <a:bodyPr wrap="square" rtlCol="0">
            <a:spAutoFit/>
          </a:bodyPr>
          <a:lstStyle/>
          <a:p>
            <a:pPr algn="ctr"/>
            <a:r>
              <a:rPr lang="de-DE" sz="2400" b="1" dirty="0"/>
              <a:t>Das Taschentuch</a:t>
            </a:r>
          </a:p>
        </p:txBody>
      </p:sp>
      <p:sp>
        <p:nvSpPr>
          <p:cNvPr id="17" name="Rechteck 16">
            <a:extLst>
              <a:ext uri="{FF2B5EF4-FFF2-40B4-BE49-F238E27FC236}">
                <a16:creationId xmlns:a16="http://schemas.microsoft.com/office/drawing/2014/main" id="{EDAA5C3F-B98A-16EF-B23D-2959B0FE5081}"/>
              </a:ext>
            </a:extLst>
          </p:cNvPr>
          <p:cNvSpPr/>
          <p:nvPr/>
        </p:nvSpPr>
        <p:spPr>
          <a:xfrm>
            <a:off x="2175617" y="9125157"/>
            <a:ext cx="2299668"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Künstlergarten</a:t>
            </a:r>
          </a:p>
        </p:txBody>
      </p:sp>
      <p:sp>
        <p:nvSpPr>
          <p:cNvPr id="18" name="Textfeld 17">
            <a:hlinkClick r:id="rId6" action="ppaction://hlinksldjump"/>
            <a:extLst>
              <a:ext uri="{FF2B5EF4-FFF2-40B4-BE49-F238E27FC236}">
                <a16:creationId xmlns:a16="http://schemas.microsoft.com/office/drawing/2014/main" id="{D1446E94-8823-C887-FF36-9B68AA412732}"/>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24891796-EBC2-3042-FF0D-A2BAF7CA86E3}"/>
              </a:ext>
            </a:extLst>
          </p:cNvPr>
          <p:cNvSpPr txBox="1"/>
          <p:nvPr/>
        </p:nvSpPr>
        <p:spPr>
          <a:xfrm>
            <a:off x="639234" y="3225843"/>
            <a:ext cx="5829164" cy="5524589"/>
          </a:xfrm>
          <a:prstGeom prst="rect">
            <a:avLst/>
          </a:prstGeom>
          <a:noFill/>
        </p:spPr>
        <p:txBody>
          <a:bodyPr wrap="square" rtlCol="0">
            <a:spAutoFit/>
          </a:bodyPr>
          <a:lstStyle/>
          <a:p>
            <a:r>
              <a:rPr lang="de-DE" sz="1200" b="1" dirty="0"/>
              <a:t>Das Taschentuch </a:t>
            </a:r>
          </a:p>
          <a:p>
            <a:r>
              <a:rPr lang="de-DE" sz="1100" dirty="0"/>
              <a:t>Die Familie des Wagenbauers </a:t>
            </a:r>
            <a:r>
              <a:rPr lang="de-DE" sz="1100" dirty="0" err="1"/>
              <a:t>Düühtsch</a:t>
            </a:r>
            <a:r>
              <a:rPr lang="de-DE" sz="1100" dirty="0"/>
              <a:t> wohnte vor über 100 Jahren in einem kleinen Haus nahe </a:t>
            </a:r>
          </a:p>
          <a:p>
            <a:r>
              <a:rPr lang="de-DE" sz="1100" dirty="0"/>
              <a:t>dem Dorf an der Ibbenbürener Straße. </a:t>
            </a:r>
          </a:p>
          <a:p>
            <a:r>
              <a:rPr lang="de-DE" sz="1100" dirty="0"/>
              <a:t>Oma Dütsch, die alle liebevoll </a:t>
            </a:r>
            <a:r>
              <a:rPr lang="de-DE" sz="1100" dirty="0" err="1"/>
              <a:t>Libbeth</a:t>
            </a:r>
            <a:r>
              <a:rPr lang="de-DE" sz="1100" dirty="0"/>
              <a:t> nannten, war jetzt ein Jahr schon Witwe. </a:t>
            </a:r>
          </a:p>
          <a:p>
            <a:r>
              <a:rPr lang="de-DE" sz="1100" dirty="0"/>
              <a:t>Seitdem sie in Trauer war, sah man </a:t>
            </a:r>
            <a:r>
              <a:rPr lang="de-DE" sz="1100" dirty="0" err="1"/>
              <a:t>Libbeth</a:t>
            </a:r>
            <a:r>
              <a:rPr lang="de-DE" sz="1100" dirty="0"/>
              <a:t> nur noch in Schwarz gekleidet.</a:t>
            </a:r>
          </a:p>
          <a:p>
            <a:r>
              <a:rPr lang="de-DE" sz="1100" dirty="0"/>
              <a:t>Sie trug stets ein schlichtes schwarzes langes Kleid, ebenso farbige Strümpfe und entsprechende </a:t>
            </a:r>
          </a:p>
          <a:p>
            <a:r>
              <a:rPr lang="de-DE" sz="1100" dirty="0"/>
              <a:t>flache schwarze Schnürschuhe. Ihr graues langes Haar hatte sie zu einem Dutt zusammengebunden.</a:t>
            </a:r>
          </a:p>
          <a:p>
            <a:r>
              <a:rPr lang="de-DE" sz="1100" dirty="0"/>
              <a:t>Anton fehlte ihr. Sie musste noch jeden Tag an ihren Mann denken. Und sie besuchte auch jeden </a:t>
            </a:r>
          </a:p>
          <a:p>
            <a:r>
              <a:rPr lang="de-DE" sz="1100" dirty="0"/>
              <a:t>Tag die heilige Messe um 7 Uhr, um für ihn zu beten. Das musste sie ihrem Mann am Sterbebett </a:t>
            </a:r>
          </a:p>
          <a:p>
            <a:r>
              <a:rPr lang="de-DE" sz="1100" dirty="0"/>
              <a:t>versprechen, weil er Angst hatte, sonst zu lange im Fegefeuer schmoren zu müssen.</a:t>
            </a:r>
          </a:p>
          <a:p>
            <a:r>
              <a:rPr lang="de-DE" sz="1100" dirty="0" err="1"/>
              <a:t>Libbet</a:t>
            </a:r>
            <a:r>
              <a:rPr lang="de-DE" sz="1100" dirty="0"/>
              <a:t> hatte seither ihr Versprechen gehalten und war jeden Morgen zur Kirche gegangen. </a:t>
            </a:r>
          </a:p>
          <a:p>
            <a:r>
              <a:rPr lang="de-DE" sz="1100" dirty="0"/>
              <a:t>Just an dem Tag, an dem sich der Tod von Anton jährte, überkam sie wieder die tiefe  Trauer und </a:t>
            </a:r>
          </a:p>
          <a:p>
            <a:r>
              <a:rPr lang="de-DE" sz="1100" dirty="0"/>
              <a:t>musste in der Kirche weinen. </a:t>
            </a:r>
            <a:r>
              <a:rPr lang="de-DE" sz="1100" dirty="0" err="1"/>
              <a:t>Libbeth</a:t>
            </a:r>
            <a:r>
              <a:rPr lang="de-DE" sz="1100" dirty="0"/>
              <a:t> zog ihr Taschentuch aus feinstem Leinen aus der Tasche und wischte sich die Tränen ab.</a:t>
            </a:r>
          </a:p>
          <a:p>
            <a:r>
              <a:rPr lang="de-DE" sz="1100" dirty="0"/>
              <a:t>Dann machte sie sich auf den Heimweg, der hier am </a:t>
            </a:r>
            <a:r>
              <a:rPr lang="de-DE" sz="1100" dirty="0" err="1"/>
              <a:t>Bussmannsbach</a:t>
            </a:r>
            <a:r>
              <a:rPr lang="de-DE" sz="1100" dirty="0"/>
              <a:t> herführte. </a:t>
            </a:r>
          </a:p>
          <a:p>
            <a:r>
              <a:rPr lang="de-DE" sz="1100" dirty="0"/>
              <a:t>In der Morgendämmerung war die </a:t>
            </a:r>
            <a:r>
              <a:rPr lang="de-DE" sz="1100" dirty="0" err="1"/>
              <a:t>Bachaue</a:t>
            </a:r>
            <a:r>
              <a:rPr lang="de-DE" sz="1100" dirty="0"/>
              <a:t> noch in Nebel gehüllt. Plötzlich erschrak sie. </a:t>
            </a:r>
          </a:p>
          <a:p>
            <a:r>
              <a:rPr lang="de-DE" sz="1100" dirty="0"/>
              <a:t>Im Nebel kam ihr eine Männergestalt entgegen. Wer mochte es so früh sein? Da sprach der Mann: Hab keine Angst, ich bin doch Anton, dein Mann. Ich wollte mich nur bei dir </a:t>
            </a:r>
          </a:p>
          <a:p>
            <a:r>
              <a:rPr lang="de-DE" sz="1100" dirty="0"/>
              <a:t>bedanken. Ich bin im Himmel angekommen. Dann reichte er ihr die Hand zum Abschied und verschwand wieder im Nebel.</a:t>
            </a:r>
          </a:p>
          <a:p>
            <a:r>
              <a:rPr lang="de-DE" sz="1100" dirty="0"/>
              <a:t>Freudestrahlend und froh ging </a:t>
            </a:r>
            <a:r>
              <a:rPr lang="de-DE" sz="1100" dirty="0" err="1"/>
              <a:t>Libbeth</a:t>
            </a:r>
            <a:r>
              <a:rPr lang="de-DE" sz="1100" dirty="0"/>
              <a:t> nach Hause. Die Familie wartete schon, um mit ihr zu frühstücken. Sie erzählte begeistert die Neuigkeit, die sie gerade von Anton gehört hatte, doch alle waren nur entsetzt. „Oma“, sagte die jüngste Enkeltochter, „ich glaube du bist alt und verrückt geworden.!" und alle anderen </a:t>
            </a:r>
            <a:r>
              <a:rPr lang="de-DE" sz="1100" dirty="0" err="1"/>
              <a:t>nicktend</a:t>
            </a:r>
            <a:r>
              <a:rPr lang="de-DE" sz="1100" dirty="0"/>
              <a:t> zustimmend.</a:t>
            </a:r>
          </a:p>
          <a:p>
            <a:r>
              <a:rPr lang="de-DE" sz="1100" dirty="0"/>
              <a:t>Da hielt </a:t>
            </a:r>
            <a:r>
              <a:rPr lang="de-DE" sz="1100" dirty="0" err="1"/>
              <a:t>Libbeth</a:t>
            </a:r>
            <a:r>
              <a:rPr lang="de-DE" sz="1100" dirty="0"/>
              <a:t> ihre rechte Hand hoch, die immer noch geballt war.</a:t>
            </a:r>
          </a:p>
          <a:p>
            <a:r>
              <a:rPr lang="de-DE" sz="1100" dirty="0" err="1"/>
              <a:t>Libbeth</a:t>
            </a:r>
            <a:r>
              <a:rPr lang="de-DE" sz="1100" dirty="0"/>
              <a:t> öffnete sie, so dass alle sie sehen konnten, was in ihr war. Dann sagte sie: „Er hat mir doch zum Abschied die Hand gegeben.“ Zum Vorschein kam ihr Taschentuch und im Taschentuch war </a:t>
            </a:r>
          </a:p>
          <a:p>
            <a:r>
              <a:rPr lang="de-DE" sz="1100" dirty="0"/>
              <a:t>deutlich der Brandabdruck einer Männerhand zu erkennen.</a:t>
            </a:r>
          </a:p>
          <a:p>
            <a:r>
              <a:rPr lang="de-DE" sz="1100" dirty="0"/>
              <a:t>Damit hatte </a:t>
            </a:r>
            <a:r>
              <a:rPr lang="de-DE" sz="1100" dirty="0" err="1"/>
              <a:t>Libbeth</a:t>
            </a:r>
            <a:r>
              <a:rPr lang="de-DE" sz="1100" dirty="0"/>
              <a:t>  alle überzeugt. Opa Anton war gut im Himmel angekommen.</a:t>
            </a:r>
          </a:p>
          <a:p>
            <a:r>
              <a:rPr lang="de-DE" sz="1100" dirty="0"/>
              <a:t>Das Taschentuch gibt es heute noch. Es wird in der alten Bibel der Familie Dütsch sicher aufbewahrt.</a:t>
            </a:r>
          </a:p>
        </p:txBody>
      </p:sp>
      <p:pic>
        <p:nvPicPr>
          <p:cNvPr id="2" name="Station09 Das Taschentuch">
            <a:hlinkClick r:id="" action="ppaction://media"/>
            <a:extLst>
              <a:ext uri="{FF2B5EF4-FFF2-40B4-BE49-F238E27FC236}">
                <a16:creationId xmlns:a16="http://schemas.microsoft.com/office/drawing/2014/main" id="{C5D03AED-6C67-66E3-FEF6-E2A34CD330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33937" y="2771058"/>
            <a:ext cx="304800" cy="304800"/>
          </a:xfrm>
          <a:prstGeom prst="rect">
            <a:avLst/>
          </a:prstGeom>
        </p:spPr>
      </p:pic>
      <p:sp>
        <p:nvSpPr>
          <p:cNvPr id="3" name="Textfeld 2">
            <a:extLst>
              <a:ext uri="{FF2B5EF4-FFF2-40B4-BE49-F238E27FC236}">
                <a16:creationId xmlns:a16="http://schemas.microsoft.com/office/drawing/2014/main" id="{BF32FE57-7BE6-3305-3371-32DB3E25D09F}"/>
              </a:ext>
            </a:extLst>
          </p:cNvPr>
          <p:cNvSpPr txBox="1"/>
          <p:nvPr/>
        </p:nvSpPr>
        <p:spPr>
          <a:xfrm>
            <a:off x="639234" y="9026023"/>
            <a:ext cx="1014637" cy="369332"/>
          </a:xfrm>
          <a:prstGeom prst="rect">
            <a:avLst/>
          </a:prstGeom>
          <a:noFill/>
        </p:spPr>
        <p:txBody>
          <a:bodyPr wrap="square" rtlCol="0">
            <a:spAutoFit/>
          </a:bodyPr>
          <a:lstStyle/>
          <a:p>
            <a:r>
              <a:rPr lang="de-DE" dirty="0">
                <a:hlinkClick r:id="rId8" action="ppaction://hlinksldjump"/>
              </a:rPr>
              <a:t>zurück</a:t>
            </a:r>
            <a:endParaRPr lang="de-DE" dirty="0"/>
          </a:p>
        </p:txBody>
      </p:sp>
      <p:sp>
        <p:nvSpPr>
          <p:cNvPr id="4" name="Textfeld 3">
            <a:extLst>
              <a:ext uri="{FF2B5EF4-FFF2-40B4-BE49-F238E27FC236}">
                <a16:creationId xmlns:a16="http://schemas.microsoft.com/office/drawing/2014/main" id="{6D103B17-4739-C102-6506-9668EF92FF97}"/>
              </a:ext>
            </a:extLst>
          </p:cNvPr>
          <p:cNvSpPr txBox="1"/>
          <p:nvPr/>
        </p:nvSpPr>
        <p:spPr>
          <a:xfrm>
            <a:off x="4933937" y="9068720"/>
            <a:ext cx="1284829" cy="369332"/>
          </a:xfrm>
          <a:prstGeom prst="rect">
            <a:avLst/>
          </a:prstGeom>
          <a:noFill/>
        </p:spPr>
        <p:txBody>
          <a:bodyPr wrap="square" rtlCol="0">
            <a:spAutoFit/>
          </a:bodyPr>
          <a:lstStyle/>
          <a:p>
            <a:r>
              <a:rPr lang="de-DE" dirty="0">
                <a:hlinkClick r:id="rId9" action="ppaction://hlinksldjump"/>
              </a:rPr>
              <a:t>vorwärts</a:t>
            </a:r>
            <a:endParaRPr lang="de-DE" dirty="0"/>
          </a:p>
        </p:txBody>
      </p:sp>
    </p:spTree>
    <p:extLst>
      <p:ext uri="{BB962C8B-B14F-4D97-AF65-F5344CB8AC3E}">
        <p14:creationId xmlns:p14="http://schemas.microsoft.com/office/powerpoint/2010/main" val="64781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027A353-ED9F-5B9A-AF41-7E17DA19977B}"/>
              </a:ext>
            </a:extLst>
          </p:cNvPr>
          <p:cNvPicPr>
            <a:picLocks noChangeAspect="1"/>
          </p:cNvPicPr>
          <p:nvPr/>
        </p:nvPicPr>
        <p:blipFill>
          <a:blip r:embed="rId2"/>
          <a:srcRect l="3583" t="-1407" r="8909" b="1407"/>
          <a:stretch>
            <a:fillRect/>
          </a:stretch>
        </p:blipFill>
        <p:spPr>
          <a:xfrm>
            <a:off x="0" y="-152749"/>
            <a:ext cx="6858000" cy="10058749"/>
          </a:xfrm>
          <a:prstGeom prst="rect">
            <a:avLst/>
          </a:prstGeom>
        </p:spPr>
      </p:pic>
      <p:sp>
        <p:nvSpPr>
          <p:cNvPr id="7" name="Freihandform: Form 6">
            <a:extLst>
              <a:ext uri="{FF2B5EF4-FFF2-40B4-BE49-F238E27FC236}">
                <a16:creationId xmlns:a16="http://schemas.microsoft.com/office/drawing/2014/main" id="{AD4CA523-CF7A-D4EB-B14F-0DFD7086B95F}"/>
              </a:ext>
            </a:extLst>
          </p:cNvPr>
          <p:cNvSpPr/>
          <p:nvPr/>
        </p:nvSpPr>
        <p:spPr>
          <a:xfrm>
            <a:off x="1007411" y="963493"/>
            <a:ext cx="5843823" cy="8320754"/>
          </a:xfrm>
          <a:custGeom>
            <a:avLst/>
            <a:gdLst>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854729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721993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62813 w 5865265"/>
              <a:gd name="csY10" fmla="*/ 4751490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808"/>
              <a:gd name="csX1" fmla="*/ 2819116 w 5865265"/>
              <a:gd name="csY1" fmla="*/ 1455225 h 8343808"/>
              <a:gd name="csX2" fmla="*/ 3032967 w 5865265"/>
              <a:gd name="csY2" fmla="*/ 1602709 h 8343808"/>
              <a:gd name="csX3" fmla="*/ 2996097 w 5865265"/>
              <a:gd name="csY3" fmla="*/ 2118903 h 8343808"/>
              <a:gd name="csX4" fmla="*/ 2833864 w 5865265"/>
              <a:gd name="csY4" fmla="*/ 2598225 h 8343808"/>
              <a:gd name="csX5" fmla="*/ 2487277 w 5865265"/>
              <a:gd name="csY5" fmla="*/ 2627722 h 8343808"/>
              <a:gd name="csX6" fmla="*/ 1661367 w 5865265"/>
              <a:gd name="csY6" fmla="*/ 2966935 h 8343808"/>
              <a:gd name="csX7" fmla="*/ 1491761 w 5865265"/>
              <a:gd name="csY7" fmla="*/ 3438884 h 8343808"/>
              <a:gd name="csX8" fmla="*/ 1963709 w 5865265"/>
              <a:gd name="csY8" fmla="*/ 3792845 h 8343808"/>
              <a:gd name="csX9" fmla="*/ 2354542 w 5865265"/>
              <a:gd name="csY9" fmla="*/ 3991948 h 8343808"/>
              <a:gd name="csX10" fmla="*/ 2162813 w 5865265"/>
              <a:gd name="csY10" fmla="*/ 4751490 h 8343808"/>
              <a:gd name="csX11" fmla="*/ 1830974 w 5865265"/>
              <a:gd name="csY11" fmla="*/ 4773613 h 8343808"/>
              <a:gd name="csX12" fmla="*/ 1307406 w 5865265"/>
              <a:gd name="csY12" fmla="*/ 6314819 h 8343808"/>
              <a:gd name="csX13" fmla="*/ 864955 w 5865265"/>
              <a:gd name="csY13" fmla="*/ 6506548 h 8343808"/>
              <a:gd name="csX14" fmla="*/ 687974 w 5865265"/>
              <a:gd name="csY14" fmla="*/ 7841277 h 8343808"/>
              <a:gd name="csX15" fmla="*/ 105413 w 5865265"/>
              <a:gd name="csY15" fmla="*/ 7959264 h 8343808"/>
              <a:gd name="csX16" fmla="*/ 3084587 w 5865265"/>
              <a:gd name="csY16" fmla="*/ 8342722 h 8343808"/>
              <a:gd name="csX17" fmla="*/ 2996096 w 5865265"/>
              <a:gd name="csY17" fmla="*/ 7826529 h 8343808"/>
              <a:gd name="csX18" fmla="*/ 3276316 w 5865265"/>
              <a:gd name="csY18" fmla="*/ 7774909 h 8343808"/>
              <a:gd name="csX19" fmla="*/ 3209948 w 5865265"/>
              <a:gd name="csY19" fmla="*/ 6808890 h 8343808"/>
              <a:gd name="csX20" fmla="*/ 3239445 w 5865265"/>
              <a:gd name="csY20" fmla="*/ 6985871 h 8343808"/>
              <a:gd name="csX21" fmla="*/ 4286580 w 5865265"/>
              <a:gd name="csY21" fmla="*/ 7170225 h 8343808"/>
              <a:gd name="csX22" fmla="*/ 4375071 w 5865265"/>
              <a:gd name="csY22" fmla="*/ 6690903 h 8343808"/>
              <a:gd name="csX23" fmla="*/ 5370587 w 5865265"/>
              <a:gd name="csY23" fmla="*/ 6713025 h 8343808"/>
              <a:gd name="csX24" fmla="*/ 5481200 w 5865265"/>
              <a:gd name="csY24" fmla="*/ 6123090 h 8343808"/>
              <a:gd name="csX25" fmla="*/ 5540193 w 5865265"/>
              <a:gd name="csY25" fmla="*/ 5518406 h 8343808"/>
              <a:gd name="csX26" fmla="*/ 5754045 w 5865265"/>
              <a:gd name="csY26" fmla="*/ 4626129 h 8343808"/>
              <a:gd name="csX27" fmla="*/ 5857284 w 5865265"/>
              <a:gd name="csY27" fmla="*/ 4301664 h 8343808"/>
              <a:gd name="csX28" fmla="*/ 5547567 w 5865265"/>
              <a:gd name="csY28" fmla="*/ 3291400 h 8343808"/>
              <a:gd name="csX29" fmla="*/ 5326342 w 5865265"/>
              <a:gd name="csY29" fmla="*/ 3114419 h 8343808"/>
              <a:gd name="csX30" fmla="*/ 5363213 w 5865265"/>
              <a:gd name="csY30" fmla="*/ 2362251 h 8343808"/>
              <a:gd name="csX31" fmla="*/ 5481200 w 5865265"/>
              <a:gd name="csY31" fmla="*/ 1949296 h 8343808"/>
              <a:gd name="csX32" fmla="*/ 5097742 w 5865265"/>
              <a:gd name="csY32" fmla="*/ 1846058 h 8343808"/>
              <a:gd name="csX33" fmla="*/ 4780651 w 5865265"/>
              <a:gd name="csY33" fmla="*/ 1632206 h 8343808"/>
              <a:gd name="csX34" fmla="*/ 4869142 w 5865265"/>
              <a:gd name="csY34" fmla="*/ 1506845 h 8343808"/>
              <a:gd name="csX35" fmla="*/ 4898638 w 5865265"/>
              <a:gd name="csY35" fmla="*/ 1263496 h 8343808"/>
              <a:gd name="csX36" fmla="*/ 3062464 w 5865265"/>
              <a:gd name="csY36" fmla="*/ 924284 h 8343808"/>
              <a:gd name="csX37" fmla="*/ 3099335 w 5865265"/>
              <a:gd name="csY37" fmla="*/ 695684 h 8343808"/>
              <a:gd name="csX38" fmla="*/ 3202574 w 5865265"/>
              <a:gd name="csY38" fmla="*/ 9884 h 8343808"/>
              <a:gd name="csX39" fmla="*/ 2819116 w 5865265"/>
              <a:gd name="csY39" fmla="*/ 1270871 h 8343808"/>
              <a:gd name="csX40" fmla="*/ 2819116 w 5865265"/>
              <a:gd name="csY40" fmla="*/ 1270871 h 8343808"/>
              <a:gd name="csX0" fmla="*/ 2446784 w 5846894"/>
              <a:gd name="csY0" fmla="*/ 1551090 h 8314397"/>
              <a:gd name="csX1" fmla="*/ 2800745 w 5846894"/>
              <a:gd name="csY1" fmla="*/ 1455225 h 8314397"/>
              <a:gd name="csX2" fmla="*/ 3014596 w 5846894"/>
              <a:gd name="csY2" fmla="*/ 1602709 h 8314397"/>
              <a:gd name="csX3" fmla="*/ 2977726 w 5846894"/>
              <a:gd name="csY3" fmla="*/ 2118903 h 8314397"/>
              <a:gd name="csX4" fmla="*/ 2815493 w 5846894"/>
              <a:gd name="csY4" fmla="*/ 2598225 h 8314397"/>
              <a:gd name="csX5" fmla="*/ 2468906 w 5846894"/>
              <a:gd name="csY5" fmla="*/ 2627722 h 8314397"/>
              <a:gd name="csX6" fmla="*/ 1642996 w 5846894"/>
              <a:gd name="csY6" fmla="*/ 2966935 h 8314397"/>
              <a:gd name="csX7" fmla="*/ 1473390 w 5846894"/>
              <a:gd name="csY7" fmla="*/ 3438884 h 8314397"/>
              <a:gd name="csX8" fmla="*/ 1945338 w 5846894"/>
              <a:gd name="csY8" fmla="*/ 3792845 h 8314397"/>
              <a:gd name="csX9" fmla="*/ 2336171 w 5846894"/>
              <a:gd name="csY9" fmla="*/ 3991948 h 8314397"/>
              <a:gd name="csX10" fmla="*/ 2144442 w 5846894"/>
              <a:gd name="csY10" fmla="*/ 4751490 h 8314397"/>
              <a:gd name="csX11" fmla="*/ 1812603 w 5846894"/>
              <a:gd name="csY11" fmla="*/ 4773613 h 8314397"/>
              <a:gd name="csX12" fmla="*/ 1289035 w 5846894"/>
              <a:gd name="csY12" fmla="*/ 6314819 h 8314397"/>
              <a:gd name="csX13" fmla="*/ 846584 w 5846894"/>
              <a:gd name="csY13" fmla="*/ 6506548 h 8314397"/>
              <a:gd name="csX14" fmla="*/ 669603 w 5846894"/>
              <a:gd name="csY14" fmla="*/ 7841277 h 8314397"/>
              <a:gd name="csX15" fmla="*/ 87042 w 5846894"/>
              <a:gd name="csY15" fmla="*/ 7959264 h 8314397"/>
              <a:gd name="csX16" fmla="*/ 2763874 w 5846894"/>
              <a:gd name="csY16" fmla="*/ 8313225 h 8314397"/>
              <a:gd name="csX17" fmla="*/ 2977725 w 5846894"/>
              <a:gd name="csY17" fmla="*/ 7826529 h 8314397"/>
              <a:gd name="csX18" fmla="*/ 3257945 w 5846894"/>
              <a:gd name="csY18" fmla="*/ 7774909 h 8314397"/>
              <a:gd name="csX19" fmla="*/ 3191577 w 5846894"/>
              <a:gd name="csY19" fmla="*/ 6808890 h 8314397"/>
              <a:gd name="csX20" fmla="*/ 3221074 w 5846894"/>
              <a:gd name="csY20" fmla="*/ 6985871 h 8314397"/>
              <a:gd name="csX21" fmla="*/ 4268209 w 5846894"/>
              <a:gd name="csY21" fmla="*/ 7170225 h 8314397"/>
              <a:gd name="csX22" fmla="*/ 4356700 w 5846894"/>
              <a:gd name="csY22" fmla="*/ 6690903 h 8314397"/>
              <a:gd name="csX23" fmla="*/ 5352216 w 5846894"/>
              <a:gd name="csY23" fmla="*/ 6713025 h 8314397"/>
              <a:gd name="csX24" fmla="*/ 5462829 w 5846894"/>
              <a:gd name="csY24" fmla="*/ 6123090 h 8314397"/>
              <a:gd name="csX25" fmla="*/ 5521822 w 5846894"/>
              <a:gd name="csY25" fmla="*/ 5518406 h 8314397"/>
              <a:gd name="csX26" fmla="*/ 5735674 w 5846894"/>
              <a:gd name="csY26" fmla="*/ 4626129 h 8314397"/>
              <a:gd name="csX27" fmla="*/ 5838913 w 5846894"/>
              <a:gd name="csY27" fmla="*/ 4301664 h 8314397"/>
              <a:gd name="csX28" fmla="*/ 5529196 w 5846894"/>
              <a:gd name="csY28" fmla="*/ 3291400 h 8314397"/>
              <a:gd name="csX29" fmla="*/ 5307971 w 5846894"/>
              <a:gd name="csY29" fmla="*/ 3114419 h 8314397"/>
              <a:gd name="csX30" fmla="*/ 5344842 w 5846894"/>
              <a:gd name="csY30" fmla="*/ 2362251 h 8314397"/>
              <a:gd name="csX31" fmla="*/ 5462829 w 5846894"/>
              <a:gd name="csY31" fmla="*/ 1949296 h 8314397"/>
              <a:gd name="csX32" fmla="*/ 5079371 w 5846894"/>
              <a:gd name="csY32" fmla="*/ 1846058 h 8314397"/>
              <a:gd name="csX33" fmla="*/ 4762280 w 5846894"/>
              <a:gd name="csY33" fmla="*/ 1632206 h 8314397"/>
              <a:gd name="csX34" fmla="*/ 4850771 w 5846894"/>
              <a:gd name="csY34" fmla="*/ 1506845 h 8314397"/>
              <a:gd name="csX35" fmla="*/ 4880267 w 5846894"/>
              <a:gd name="csY35" fmla="*/ 1263496 h 8314397"/>
              <a:gd name="csX36" fmla="*/ 3044093 w 5846894"/>
              <a:gd name="csY36" fmla="*/ 924284 h 8314397"/>
              <a:gd name="csX37" fmla="*/ 3080964 w 5846894"/>
              <a:gd name="csY37" fmla="*/ 695684 h 8314397"/>
              <a:gd name="csX38" fmla="*/ 3184203 w 5846894"/>
              <a:gd name="csY38" fmla="*/ 9884 h 8314397"/>
              <a:gd name="csX39" fmla="*/ 2800745 w 5846894"/>
              <a:gd name="csY39" fmla="*/ 1270871 h 8314397"/>
              <a:gd name="csX40" fmla="*/ 2800745 w 5846894"/>
              <a:gd name="csY40" fmla="*/ 1270871 h 8314397"/>
              <a:gd name="csX0" fmla="*/ 2443713 w 5843823"/>
              <a:gd name="csY0" fmla="*/ 1551090 h 8321748"/>
              <a:gd name="csX1" fmla="*/ 2797674 w 5843823"/>
              <a:gd name="csY1" fmla="*/ 1455225 h 8321748"/>
              <a:gd name="csX2" fmla="*/ 3011525 w 5843823"/>
              <a:gd name="csY2" fmla="*/ 1602709 h 8321748"/>
              <a:gd name="csX3" fmla="*/ 2974655 w 5843823"/>
              <a:gd name="csY3" fmla="*/ 2118903 h 8321748"/>
              <a:gd name="csX4" fmla="*/ 2812422 w 5843823"/>
              <a:gd name="csY4" fmla="*/ 2598225 h 8321748"/>
              <a:gd name="csX5" fmla="*/ 2465835 w 5843823"/>
              <a:gd name="csY5" fmla="*/ 2627722 h 8321748"/>
              <a:gd name="csX6" fmla="*/ 1639925 w 5843823"/>
              <a:gd name="csY6" fmla="*/ 2966935 h 8321748"/>
              <a:gd name="csX7" fmla="*/ 1470319 w 5843823"/>
              <a:gd name="csY7" fmla="*/ 3438884 h 8321748"/>
              <a:gd name="csX8" fmla="*/ 1942267 w 5843823"/>
              <a:gd name="csY8" fmla="*/ 3792845 h 8321748"/>
              <a:gd name="csX9" fmla="*/ 2333100 w 5843823"/>
              <a:gd name="csY9" fmla="*/ 3991948 h 8321748"/>
              <a:gd name="csX10" fmla="*/ 2141371 w 5843823"/>
              <a:gd name="csY10" fmla="*/ 4751490 h 8321748"/>
              <a:gd name="csX11" fmla="*/ 1809532 w 5843823"/>
              <a:gd name="csY11" fmla="*/ 4773613 h 8321748"/>
              <a:gd name="csX12" fmla="*/ 1285964 w 5843823"/>
              <a:gd name="csY12" fmla="*/ 6314819 h 8321748"/>
              <a:gd name="csX13" fmla="*/ 843513 w 5843823"/>
              <a:gd name="csY13" fmla="*/ 6506548 h 8321748"/>
              <a:gd name="csX14" fmla="*/ 666532 w 5843823"/>
              <a:gd name="csY14" fmla="*/ 7841277 h 8321748"/>
              <a:gd name="csX15" fmla="*/ 83971 w 5843823"/>
              <a:gd name="csY15" fmla="*/ 7959264 h 8321748"/>
              <a:gd name="csX16" fmla="*/ 2709184 w 5843823"/>
              <a:gd name="csY16" fmla="*/ 8320599 h 8321748"/>
              <a:gd name="csX17" fmla="*/ 2974654 w 5843823"/>
              <a:gd name="csY17" fmla="*/ 7826529 h 8321748"/>
              <a:gd name="csX18" fmla="*/ 3254874 w 5843823"/>
              <a:gd name="csY18" fmla="*/ 7774909 h 8321748"/>
              <a:gd name="csX19" fmla="*/ 3188506 w 5843823"/>
              <a:gd name="csY19" fmla="*/ 6808890 h 8321748"/>
              <a:gd name="csX20" fmla="*/ 3218003 w 5843823"/>
              <a:gd name="csY20" fmla="*/ 6985871 h 8321748"/>
              <a:gd name="csX21" fmla="*/ 4265138 w 5843823"/>
              <a:gd name="csY21" fmla="*/ 7170225 h 8321748"/>
              <a:gd name="csX22" fmla="*/ 4353629 w 5843823"/>
              <a:gd name="csY22" fmla="*/ 6690903 h 8321748"/>
              <a:gd name="csX23" fmla="*/ 5349145 w 5843823"/>
              <a:gd name="csY23" fmla="*/ 6713025 h 8321748"/>
              <a:gd name="csX24" fmla="*/ 5459758 w 5843823"/>
              <a:gd name="csY24" fmla="*/ 6123090 h 8321748"/>
              <a:gd name="csX25" fmla="*/ 5518751 w 5843823"/>
              <a:gd name="csY25" fmla="*/ 5518406 h 8321748"/>
              <a:gd name="csX26" fmla="*/ 5732603 w 5843823"/>
              <a:gd name="csY26" fmla="*/ 4626129 h 8321748"/>
              <a:gd name="csX27" fmla="*/ 5835842 w 5843823"/>
              <a:gd name="csY27" fmla="*/ 4301664 h 8321748"/>
              <a:gd name="csX28" fmla="*/ 5526125 w 5843823"/>
              <a:gd name="csY28" fmla="*/ 3291400 h 8321748"/>
              <a:gd name="csX29" fmla="*/ 5304900 w 5843823"/>
              <a:gd name="csY29" fmla="*/ 3114419 h 8321748"/>
              <a:gd name="csX30" fmla="*/ 5341771 w 5843823"/>
              <a:gd name="csY30" fmla="*/ 2362251 h 8321748"/>
              <a:gd name="csX31" fmla="*/ 5459758 w 5843823"/>
              <a:gd name="csY31" fmla="*/ 1949296 h 8321748"/>
              <a:gd name="csX32" fmla="*/ 5076300 w 5843823"/>
              <a:gd name="csY32" fmla="*/ 1846058 h 8321748"/>
              <a:gd name="csX33" fmla="*/ 4759209 w 5843823"/>
              <a:gd name="csY33" fmla="*/ 1632206 h 8321748"/>
              <a:gd name="csX34" fmla="*/ 4847700 w 5843823"/>
              <a:gd name="csY34" fmla="*/ 1506845 h 8321748"/>
              <a:gd name="csX35" fmla="*/ 4877196 w 5843823"/>
              <a:gd name="csY35" fmla="*/ 1263496 h 8321748"/>
              <a:gd name="csX36" fmla="*/ 3041022 w 5843823"/>
              <a:gd name="csY36" fmla="*/ 924284 h 8321748"/>
              <a:gd name="csX37" fmla="*/ 3077893 w 5843823"/>
              <a:gd name="csY37" fmla="*/ 695684 h 8321748"/>
              <a:gd name="csX38" fmla="*/ 3181132 w 5843823"/>
              <a:gd name="csY38" fmla="*/ 9884 h 8321748"/>
              <a:gd name="csX39" fmla="*/ 2797674 w 5843823"/>
              <a:gd name="csY39" fmla="*/ 1270871 h 8321748"/>
              <a:gd name="csX40" fmla="*/ 2797674 w 5843823"/>
              <a:gd name="csY40" fmla="*/ 1270871 h 8321748"/>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218003 w 5843823"/>
              <a:gd name="csY20" fmla="*/ 6985871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2790300 w 5843823"/>
              <a:gd name="csY20" fmla="*/ 7030117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66384 w 5843823"/>
              <a:gd name="csY19" fmla="*/ 6904754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1133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13519 w 5843823"/>
              <a:gd name="csY21" fmla="*/ 7155477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72860 w 5843823"/>
              <a:gd name="csY20" fmla="*/ 6550794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13866 w 5843823"/>
              <a:gd name="csY20" fmla="*/ 6521297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107 h 8320754"/>
              <a:gd name="csX1" fmla="*/ 2797674 w 5843823"/>
              <a:gd name="csY1" fmla="*/ 1455242 h 8320754"/>
              <a:gd name="csX2" fmla="*/ 3011525 w 5843823"/>
              <a:gd name="csY2" fmla="*/ 1602726 h 8320754"/>
              <a:gd name="csX3" fmla="*/ 2974655 w 5843823"/>
              <a:gd name="csY3" fmla="*/ 2118920 h 8320754"/>
              <a:gd name="csX4" fmla="*/ 2812422 w 5843823"/>
              <a:gd name="csY4" fmla="*/ 2598242 h 8320754"/>
              <a:gd name="csX5" fmla="*/ 2465835 w 5843823"/>
              <a:gd name="csY5" fmla="*/ 2627739 h 8320754"/>
              <a:gd name="csX6" fmla="*/ 1639925 w 5843823"/>
              <a:gd name="csY6" fmla="*/ 2966952 h 8320754"/>
              <a:gd name="csX7" fmla="*/ 1470319 w 5843823"/>
              <a:gd name="csY7" fmla="*/ 3438901 h 8320754"/>
              <a:gd name="csX8" fmla="*/ 1942267 w 5843823"/>
              <a:gd name="csY8" fmla="*/ 3792862 h 8320754"/>
              <a:gd name="csX9" fmla="*/ 2333100 w 5843823"/>
              <a:gd name="csY9" fmla="*/ 3991965 h 8320754"/>
              <a:gd name="csX10" fmla="*/ 2141371 w 5843823"/>
              <a:gd name="csY10" fmla="*/ 4751507 h 8320754"/>
              <a:gd name="csX11" fmla="*/ 1809532 w 5843823"/>
              <a:gd name="csY11" fmla="*/ 4773630 h 8320754"/>
              <a:gd name="csX12" fmla="*/ 1285964 w 5843823"/>
              <a:gd name="csY12" fmla="*/ 6314836 h 8320754"/>
              <a:gd name="csX13" fmla="*/ 843513 w 5843823"/>
              <a:gd name="csY13" fmla="*/ 6506565 h 8320754"/>
              <a:gd name="csX14" fmla="*/ 666532 w 5843823"/>
              <a:gd name="csY14" fmla="*/ 7841294 h 8320754"/>
              <a:gd name="csX15" fmla="*/ 83971 w 5843823"/>
              <a:gd name="csY15" fmla="*/ 7959281 h 8320754"/>
              <a:gd name="csX16" fmla="*/ 2709184 w 5843823"/>
              <a:gd name="csY16" fmla="*/ 8320616 h 8320754"/>
              <a:gd name="csX17" fmla="*/ 2989402 w 5843823"/>
              <a:gd name="csY17" fmla="*/ 7915037 h 8320754"/>
              <a:gd name="csX18" fmla="*/ 3254874 w 5843823"/>
              <a:gd name="csY18" fmla="*/ 7774926 h 8320754"/>
              <a:gd name="csX19" fmla="*/ 3254874 w 5843823"/>
              <a:gd name="csY19" fmla="*/ 7015384 h 8320754"/>
              <a:gd name="csX20" fmla="*/ 3313866 w 5843823"/>
              <a:gd name="csY20" fmla="*/ 6521314 h 8320754"/>
              <a:gd name="csX21" fmla="*/ 4250390 w 5843823"/>
              <a:gd name="csY21" fmla="*/ 6617178 h 8320754"/>
              <a:gd name="csX22" fmla="*/ 4287261 w 5843823"/>
              <a:gd name="csY22" fmla="*/ 6609804 h 8320754"/>
              <a:gd name="csX23" fmla="*/ 5349145 w 5843823"/>
              <a:gd name="csY23" fmla="*/ 6713042 h 8320754"/>
              <a:gd name="csX24" fmla="*/ 5459758 w 5843823"/>
              <a:gd name="csY24" fmla="*/ 6123107 h 8320754"/>
              <a:gd name="csX25" fmla="*/ 5518751 w 5843823"/>
              <a:gd name="csY25" fmla="*/ 5518423 h 8320754"/>
              <a:gd name="csX26" fmla="*/ 5732603 w 5843823"/>
              <a:gd name="csY26" fmla="*/ 4626146 h 8320754"/>
              <a:gd name="csX27" fmla="*/ 5835842 w 5843823"/>
              <a:gd name="csY27" fmla="*/ 4301681 h 8320754"/>
              <a:gd name="csX28" fmla="*/ 5526125 w 5843823"/>
              <a:gd name="csY28" fmla="*/ 3291417 h 8320754"/>
              <a:gd name="csX29" fmla="*/ 5304900 w 5843823"/>
              <a:gd name="csY29" fmla="*/ 3114436 h 8320754"/>
              <a:gd name="csX30" fmla="*/ 5341771 w 5843823"/>
              <a:gd name="csY30" fmla="*/ 2362268 h 8320754"/>
              <a:gd name="csX31" fmla="*/ 5459758 w 5843823"/>
              <a:gd name="csY31" fmla="*/ 1949313 h 8320754"/>
              <a:gd name="csX32" fmla="*/ 5076300 w 5843823"/>
              <a:gd name="csY32" fmla="*/ 1846075 h 8320754"/>
              <a:gd name="csX33" fmla="*/ 4759209 w 5843823"/>
              <a:gd name="csY33" fmla="*/ 1632223 h 8320754"/>
              <a:gd name="csX34" fmla="*/ 4847700 w 5843823"/>
              <a:gd name="csY34" fmla="*/ 1506862 h 8320754"/>
              <a:gd name="csX35" fmla="*/ 4877196 w 5843823"/>
              <a:gd name="csY35" fmla="*/ 1263513 h 8320754"/>
              <a:gd name="csX36" fmla="*/ 3232751 w 5843823"/>
              <a:gd name="csY36" fmla="*/ 931675 h 8320754"/>
              <a:gd name="csX37" fmla="*/ 3077893 w 5843823"/>
              <a:gd name="csY37" fmla="*/ 695701 h 8320754"/>
              <a:gd name="csX38" fmla="*/ 3181132 w 5843823"/>
              <a:gd name="csY38" fmla="*/ 9901 h 8320754"/>
              <a:gd name="csX39" fmla="*/ 2797674 w 5843823"/>
              <a:gd name="csY39" fmla="*/ 1270888 h 8320754"/>
              <a:gd name="csX40" fmla="*/ 2797674 w 5843823"/>
              <a:gd name="csY40" fmla="*/ 1270888 h 83207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5843823" h="8320754">
                <a:moveTo>
                  <a:pt x="2443713" y="1551107"/>
                </a:moveTo>
                <a:cubicBezTo>
                  <a:pt x="2573376" y="1498873"/>
                  <a:pt x="2703039" y="1446639"/>
                  <a:pt x="2797674" y="1455242"/>
                </a:cubicBezTo>
                <a:cubicBezTo>
                  <a:pt x="2892309" y="1463845"/>
                  <a:pt x="2982028" y="1492113"/>
                  <a:pt x="3011525" y="1602726"/>
                </a:cubicBezTo>
                <a:cubicBezTo>
                  <a:pt x="3041022" y="1713339"/>
                  <a:pt x="3007839" y="1953001"/>
                  <a:pt x="2974655" y="2118920"/>
                </a:cubicBezTo>
                <a:cubicBezTo>
                  <a:pt x="2941471" y="2284839"/>
                  <a:pt x="2897225" y="2513439"/>
                  <a:pt x="2812422" y="2598242"/>
                </a:cubicBezTo>
                <a:cubicBezTo>
                  <a:pt x="2727619" y="2683045"/>
                  <a:pt x="2661251" y="2566287"/>
                  <a:pt x="2465835" y="2627739"/>
                </a:cubicBezTo>
                <a:cubicBezTo>
                  <a:pt x="2270419" y="2689191"/>
                  <a:pt x="1805844" y="2831758"/>
                  <a:pt x="1639925" y="2966952"/>
                </a:cubicBezTo>
                <a:cubicBezTo>
                  <a:pt x="1474006" y="3102146"/>
                  <a:pt x="1419929" y="3301249"/>
                  <a:pt x="1470319" y="3438901"/>
                </a:cubicBezTo>
                <a:cubicBezTo>
                  <a:pt x="1520709" y="3576553"/>
                  <a:pt x="1798470" y="3700685"/>
                  <a:pt x="1942267" y="3792862"/>
                </a:cubicBezTo>
                <a:cubicBezTo>
                  <a:pt x="2086064" y="3885039"/>
                  <a:pt x="2299916" y="3832191"/>
                  <a:pt x="2333100" y="3991965"/>
                </a:cubicBezTo>
                <a:cubicBezTo>
                  <a:pt x="2366284" y="4151739"/>
                  <a:pt x="2228632" y="4621230"/>
                  <a:pt x="2141371" y="4751507"/>
                </a:cubicBezTo>
                <a:cubicBezTo>
                  <a:pt x="2054110" y="4881784"/>
                  <a:pt x="1952100" y="4513075"/>
                  <a:pt x="1809532" y="4773630"/>
                </a:cubicBezTo>
                <a:cubicBezTo>
                  <a:pt x="1666964" y="5034185"/>
                  <a:pt x="1446967" y="6026014"/>
                  <a:pt x="1285964" y="6314836"/>
                </a:cubicBezTo>
                <a:cubicBezTo>
                  <a:pt x="1124961" y="6603659"/>
                  <a:pt x="946752" y="6252155"/>
                  <a:pt x="843513" y="6506565"/>
                </a:cubicBezTo>
                <a:cubicBezTo>
                  <a:pt x="740274" y="6760975"/>
                  <a:pt x="793122" y="7599175"/>
                  <a:pt x="666532" y="7841294"/>
                </a:cubicBezTo>
                <a:cubicBezTo>
                  <a:pt x="539942" y="8083413"/>
                  <a:pt x="-256471" y="7879394"/>
                  <a:pt x="83971" y="7959281"/>
                </a:cubicBezTo>
                <a:cubicBezTo>
                  <a:pt x="424413" y="8039168"/>
                  <a:pt x="2224946" y="8327990"/>
                  <a:pt x="2709184" y="8320616"/>
                </a:cubicBezTo>
                <a:cubicBezTo>
                  <a:pt x="3193423" y="8313242"/>
                  <a:pt x="2898454" y="8005985"/>
                  <a:pt x="2989402" y="7915037"/>
                </a:cubicBezTo>
                <a:cubicBezTo>
                  <a:pt x="3080350" y="7824089"/>
                  <a:pt x="3210629" y="7924868"/>
                  <a:pt x="3254874" y="7774926"/>
                </a:cubicBezTo>
                <a:cubicBezTo>
                  <a:pt x="3299119" y="7624984"/>
                  <a:pt x="3245042" y="7224319"/>
                  <a:pt x="3254874" y="7015384"/>
                </a:cubicBezTo>
                <a:cubicBezTo>
                  <a:pt x="3264706" y="6806449"/>
                  <a:pt x="3147947" y="6587682"/>
                  <a:pt x="3313866" y="6521314"/>
                </a:cubicBezTo>
                <a:cubicBezTo>
                  <a:pt x="3479785" y="6454946"/>
                  <a:pt x="4088158" y="6602430"/>
                  <a:pt x="4250390" y="6617178"/>
                </a:cubicBezTo>
                <a:cubicBezTo>
                  <a:pt x="4412622" y="6631926"/>
                  <a:pt x="4104135" y="6593827"/>
                  <a:pt x="4287261" y="6609804"/>
                </a:cubicBezTo>
                <a:cubicBezTo>
                  <a:pt x="4470387" y="6625781"/>
                  <a:pt x="5153729" y="6794158"/>
                  <a:pt x="5349145" y="6713042"/>
                </a:cubicBezTo>
                <a:cubicBezTo>
                  <a:pt x="5544561" y="6631926"/>
                  <a:pt x="5431490" y="6322210"/>
                  <a:pt x="5459758" y="6123107"/>
                </a:cubicBezTo>
                <a:cubicBezTo>
                  <a:pt x="5488026" y="5924004"/>
                  <a:pt x="5473277" y="5767916"/>
                  <a:pt x="5518751" y="5518423"/>
                </a:cubicBezTo>
                <a:cubicBezTo>
                  <a:pt x="5564225" y="5268930"/>
                  <a:pt x="5679755" y="4828936"/>
                  <a:pt x="5732603" y="4626146"/>
                </a:cubicBezTo>
                <a:cubicBezTo>
                  <a:pt x="5785451" y="4423356"/>
                  <a:pt x="5870255" y="4524136"/>
                  <a:pt x="5835842" y="4301681"/>
                </a:cubicBezTo>
                <a:cubicBezTo>
                  <a:pt x="5801429" y="4079226"/>
                  <a:pt x="5614615" y="3489291"/>
                  <a:pt x="5526125" y="3291417"/>
                </a:cubicBezTo>
                <a:cubicBezTo>
                  <a:pt x="5437635" y="3093543"/>
                  <a:pt x="5335626" y="3269294"/>
                  <a:pt x="5304900" y="3114436"/>
                </a:cubicBezTo>
                <a:cubicBezTo>
                  <a:pt x="5274174" y="2959578"/>
                  <a:pt x="5315961" y="2556455"/>
                  <a:pt x="5341771" y="2362268"/>
                </a:cubicBezTo>
                <a:cubicBezTo>
                  <a:pt x="5367581" y="2168081"/>
                  <a:pt x="5504003" y="2035345"/>
                  <a:pt x="5459758" y="1949313"/>
                </a:cubicBezTo>
                <a:cubicBezTo>
                  <a:pt x="5415513" y="1863281"/>
                  <a:pt x="5193058" y="1898923"/>
                  <a:pt x="5076300" y="1846075"/>
                </a:cubicBezTo>
                <a:cubicBezTo>
                  <a:pt x="4959542" y="1793227"/>
                  <a:pt x="4797309" y="1688759"/>
                  <a:pt x="4759209" y="1632223"/>
                </a:cubicBezTo>
                <a:cubicBezTo>
                  <a:pt x="4721109" y="1575687"/>
                  <a:pt x="4828036" y="1568314"/>
                  <a:pt x="4847700" y="1506862"/>
                </a:cubicBezTo>
                <a:cubicBezTo>
                  <a:pt x="4867364" y="1445410"/>
                  <a:pt x="5146354" y="1359377"/>
                  <a:pt x="4877196" y="1263513"/>
                </a:cubicBezTo>
                <a:cubicBezTo>
                  <a:pt x="4608038" y="1167649"/>
                  <a:pt x="3532635" y="1026310"/>
                  <a:pt x="3232751" y="931675"/>
                </a:cubicBezTo>
                <a:cubicBezTo>
                  <a:pt x="2932867" y="837040"/>
                  <a:pt x="3086496" y="849330"/>
                  <a:pt x="3077893" y="695701"/>
                </a:cubicBezTo>
                <a:cubicBezTo>
                  <a:pt x="3069290" y="542072"/>
                  <a:pt x="3227835" y="-85964"/>
                  <a:pt x="3181132" y="9901"/>
                </a:cubicBezTo>
                <a:cubicBezTo>
                  <a:pt x="3134429" y="105765"/>
                  <a:pt x="2797674" y="1270888"/>
                  <a:pt x="2797674" y="1270888"/>
                </a:cubicBezTo>
                <a:lnTo>
                  <a:pt x="2797674" y="1270888"/>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F20E9A89-34C4-9BBC-E848-EAAEC9B39BB4}"/>
              </a:ext>
            </a:extLst>
          </p:cNvPr>
          <p:cNvSpPr/>
          <p:nvPr/>
        </p:nvSpPr>
        <p:spPr>
          <a:xfrm>
            <a:off x="3288890" y="227862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1</a:t>
            </a:r>
          </a:p>
        </p:txBody>
      </p:sp>
      <p:sp>
        <p:nvSpPr>
          <p:cNvPr id="9" name="Ellipse 8">
            <a:extLst>
              <a:ext uri="{FF2B5EF4-FFF2-40B4-BE49-F238E27FC236}">
                <a16:creationId xmlns:a16="http://schemas.microsoft.com/office/drawing/2014/main" id="{84E3E138-27D2-1C00-D203-068FE34A3569}"/>
              </a:ext>
            </a:extLst>
          </p:cNvPr>
          <p:cNvSpPr/>
          <p:nvPr/>
        </p:nvSpPr>
        <p:spPr>
          <a:xfrm>
            <a:off x="3170903" y="3279057"/>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2</a:t>
            </a:r>
          </a:p>
        </p:txBody>
      </p:sp>
      <p:sp>
        <p:nvSpPr>
          <p:cNvPr id="10" name="Ellipse 9">
            <a:extLst>
              <a:ext uri="{FF2B5EF4-FFF2-40B4-BE49-F238E27FC236}">
                <a16:creationId xmlns:a16="http://schemas.microsoft.com/office/drawing/2014/main" id="{D171C4DC-B9B3-330E-5E4B-29367B17BC6C}"/>
              </a:ext>
            </a:extLst>
          </p:cNvPr>
          <p:cNvSpPr/>
          <p:nvPr/>
        </p:nvSpPr>
        <p:spPr>
          <a:xfrm>
            <a:off x="2172929" y="40508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3</a:t>
            </a:r>
          </a:p>
        </p:txBody>
      </p:sp>
      <p:sp>
        <p:nvSpPr>
          <p:cNvPr id="11" name="Ellipse 10">
            <a:extLst>
              <a:ext uri="{FF2B5EF4-FFF2-40B4-BE49-F238E27FC236}">
                <a16:creationId xmlns:a16="http://schemas.microsoft.com/office/drawing/2014/main" id="{578568E3-609C-D82A-C759-2E08C47B5309}"/>
              </a:ext>
            </a:extLst>
          </p:cNvPr>
          <p:cNvSpPr/>
          <p:nvPr/>
        </p:nvSpPr>
        <p:spPr>
          <a:xfrm>
            <a:off x="3170903" y="48227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4</a:t>
            </a:r>
          </a:p>
        </p:txBody>
      </p:sp>
      <p:sp>
        <p:nvSpPr>
          <p:cNvPr id="12" name="Ellipse 11">
            <a:extLst>
              <a:ext uri="{FF2B5EF4-FFF2-40B4-BE49-F238E27FC236}">
                <a16:creationId xmlns:a16="http://schemas.microsoft.com/office/drawing/2014/main" id="{D3072167-BA42-0209-451C-00793AEF42E7}"/>
              </a:ext>
            </a:extLst>
          </p:cNvPr>
          <p:cNvSpPr/>
          <p:nvPr/>
        </p:nvSpPr>
        <p:spPr>
          <a:xfrm>
            <a:off x="1796845" y="702521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5</a:t>
            </a:r>
          </a:p>
        </p:txBody>
      </p:sp>
      <p:sp>
        <p:nvSpPr>
          <p:cNvPr id="13" name="Ellipse 12">
            <a:extLst>
              <a:ext uri="{FF2B5EF4-FFF2-40B4-BE49-F238E27FC236}">
                <a16:creationId xmlns:a16="http://schemas.microsoft.com/office/drawing/2014/main" id="{21FC8444-12CB-D87F-2B93-4F01DDF91E60}"/>
              </a:ext>
            </a:extLst>
          </p:cNvPr>
          <p:cNvSpPr/>
          <p:nvPr/>
        </p:nvSpPr>
        <p:spPr>
          <a:xfrm>
            <a:off x="931606" y="85934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6</a:t>
            </a:r>
          </a:p>
        </p:txBody>
      </p:sp>
      <p:sp>
        <p:nvSpPr>
          <p:cNvPr id="14" name="Ellipse 13">
            <a:extLst>
              <a:ext uri="{FF2B5EF4-FFF2-40B4-BE49-F238E27FC236}">
                <a16:creationId xmlns:a16="http://schemas.microsoft.com/office/drawing/2014/main" id="{57BCB0F2-AD5E-AAA8-395B-9A413029AD9F}"/>
              </a:ext>
            </a:extLst>
          </p:cNvPr>
          <p:cNvSpPr/>
          <p:nvPr/>
        </p:nvSpPr>
        <p:spPr>
          <a:xfrm>
            <a:off x="5139813" y="73742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7</a:t>
            </a:r>
          </a:p>
        </p:txBody>
      </p:sp>
      <p:sp>
        <p:nvSpPr>
          <p:cNvPr id="15" name="Ellipse 14">
            <a:extLst>
              <a:ext uri="{FF2B5EF4-FFF2-40B4-BE49-F238E27FC236}">
                <a16:creationId xmlns:a16="http://schemas.microsoft.com/office/drawing/2014/main" id="{66F43311-7D8F-78B0-26D3-740DA0C9CDEC}"/>
              </a:ext>
            </a:extLst>
          </p:cNvPr>
          <p:cNvSpPr/>
          <p:nvPr/>
        </p:nvSpPr>
        <p:spPr>
          <a:xfrm>
            <a:off x="5592492" y="230314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8</a:t>
            </a:r>
          </a:p>
        </p:txBody>
      </p:sp>
      <p:sp>
        <p:nvSpPr>
          <p:cNvPr id="16" name="Ellipse 15">
            <a:extLst>
              <a:ext uri="{FF2B5EF4-FFF2-40B4-BE49-F238E27FC236}">
                <a16:creationId xmlns:a16="http://schemas.microsoft.com/office/drawing/2014/main" id="{3BC9A40C-5713-8821-DFD7-9DC9451D891F}"/>
              </a:ext>
            </a:extLst>
          </p:cNvPr>
          <p:cNvSpPr/>
          <p:nvPr/>
        </p:nvSpPr>
        <p:spPr>
          <a:xfrm>
            <a:off x="3929322" y="81846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9</a:t>
            </a:r>
          </a:p>
        </p:txBody>
      </p:sp>
      <p:sp>
        <p:nvSpPr>
          <p:cNvPr id="17" name="Rechteck 16">
            <a:extLst>
              <a:ext uri="{FF2B5EF4-FFF2-40B4-BE49-F238E27FC236}">
                <a16:creationId xmlns:a16="http://schemas.microsoft.com/office/drawing/2014/main" id="{DB04E8D1-6E57-0D53-0317-21DB9075C352}"/>
              </a:ext>
            </a:extLst>
          </p:cNvPr>
          <p:cNvSpPr/>
          <p:nvPr/>
        </p:nvSpPr>
        <p:spPr>
          <a:xfrm>
            <a:off x="2288390" y="9172220"/>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Die Tour</a:t>
            </a:r>
          </a:p>
        </p:txBody>
      </p:sp>
      <p:sp>
        <p:nvSpPr>
          <p:cNvPr id="20" name="Textfeld 19">
            <a:extLst>
              <a:ext uri="{FF2B5EF4-FFF2-40B4-BE49-F238E27FC236}">
                <a16:creationId xmlns:a16="http://schemas.microsoft.com/office/drawing/2014/main" id="{E4B4EA25-5F35-9A91-34FD-33C0FE42A05B}"/>
              </a:ext>
            </a:extLst>
          </p:cNvPr>
          <p:cNvSpPr txBox="1"/>
          <p:nvPr/>
        </p:nvSpPr>
        <p:spPr>
          <a:xfrm>
            <a:off x="286247" y="9099880"/>
            <a:ext cx="1232452" cy="369332"/>
          </a:xfrm>
          <a:prstGeom prst="rect">
            <a:avLst/>
          </a:prstGeom>
          <a:solidFill>
            <a:schemeClr val="bg1"/>
          </a:solidFill>
        </p:spPr>
        <p:txBody>
          <a:bodyPr wrap="square" rtlCol="0">
            <a:spAutoFit/>
          </a:bodyPr>
          <a:lstStyle/>
          <a:p>
            <a:r>
              <a:rPr lang="de-DE" dirty="0">
                <a:hlinkClick r:id="rId3" action="ppaction://hlinksldjump"/>
              </a:rPr>
              <a:t>zurück</a:t>
            </a:r>
            <a:endParaRPr lang="de-DE" dirty="0"/>
          </a:p>
        </p:txBody>
      </p:sp>
      <p:sp>
        <p:nvSpPr>
          <p:cNvPr id="21" name="Textfeld 20">
            <a:extLst>
              <a:ext uri="{FF2B5EF4-FFF2-40B4-BE49-F238E27FC236}">
                <a16:creationId xmlns:a16="http://schemas.microsoft.com/office/drawing/2014/main" id="{2D86B216-8D03-5FA4-14D8-AFEC7D53388B}"/>
              </a:ext>
            </a:extLst>
          </p:cNvPr>
          <p:cNvSpPr txBox="1"/>
          <p:nvPr/>
        </p:nvSpPr>
        <p:spPr>
          <a:xfrm>
            <a:off x="5518205" y="9050660"/>
            <a:ext cx="1053548" cy="369332"/>
          </a:xfrm>
          <a:prstGeom prst="rect">
            <a:avLst/>
          </a:prstGeom>
          <a:solidFill>
            <a:schemeClr val="bg1"/>
          </a:solidFill>
        </p:spPr>
        <p:txBody>
          <a:bodyPr wrap="square" rtlCol="0">
            <a:spAutoFit/>
          </a:bodyPr>
          <a:lstStyle/>
          <a:p>
            <a:r>
              <a:rPr lang="de-DE" dirty="0">
                <a:hlinkClick r:id="rId4" action="ppaction://hlinksldjump"/>
              </a:rPr>
              <a:t>vorwärts</a:t>
            </a:r>
            <a:endParaRPr lang="de-DE" dirty="0"/>
          </a:p>
        </p:txBody>
      </p:sp>
    </p:spTree>
    <p:extLst>
      <p:ext uri="{BB962C8B-B14F-4D97-AF65-F5344CB8AC3E}">
        <p14:creationId xmlns:p14="http://schemas.microsoft.com/office/powerpoint/2010/main" val="2477209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9582C-F8ED-41DB-8226-2EF28C58393C}"/>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0F1457A9-A422-256D-E8F5-18FDC162EC52}"/>
              </a:ext>
            </a:extLst>
          </p:cNvPr>
          <p:cNvPicPr>
            <a:picLocks noChangeAspect="1"/>
          </p:cNvPicPr>
          <p:nvPr/>
        </p:nvPicPr>
        <p:blipFill>
          <a:blip r:embed="rId2"/>
          <a:srcRect l="3583" t="-1407" r="8909" b="1407"/>
          <a:stretch>
            <a:fillRect/>
          </a:stretch>
        </p:blipFill>
        <p:spPr>
          <a:xfrm>
            <a:off x="0" y="-152749"/>
            <a:ext cx="6858000" cy="10058749"/>
          </a:xfrm>
          <a:prstGeom prst="rect">
            <a:avLst/>
          </a:prstGeom>
        </p:spPr>
      </p:pic>
      <p:sp>
        <p:nvSpPr>
          <p:cNvPr id="7" name="Freihandform: Form 6">
            <a:extLst>
              <a:ext uri="{FF2B5EF4-FFF2-40B4-BE49-F238E27FC236}">
                <a16:creationId xmlns:a16="http://schemas.microsoft.com/office/drawing/2014/main" id="{59F6AB7F-0EB5-6D00-DFC4-4EA4CC0F0E71}"/>
              </a:ext>
            </a:extLst>
          </p:cNvPr>
          <p:cNvSpPr/>
          <p:nvPr/>
        </p:nvSpPr>
        <p:spPr>
          <a:xfrm>
            <a:off x="1007411" y="963493"/>
            <a:ext cx="5843823" cy="8320754"/>
          </a:xfrm>
          <a:custGeom>
            <a:avLst/>
            <a:gdLst>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854729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721993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62813 w 5865265"/>
              <a:gd name="csY10" fmla="*/ 4751490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808"/>
              <a:gd name="csX1" fmla="*/ 2819116 w 5865265"/>
              <a:gd name="csY1" fmla="*/ 1455225 h 8343808"/>
              <a:gd name="csX2" fmla="*/ 3032967 w 5865265"/>
              <a:gd name="csY2" fmla="*/ 1602709 h 8343808"/>
              <a:gd name="csX3" fmla="*/ 2996097 w 5865265"/>
              <a:gd name="csY3" fmla="*/ 2118903 h 8343808"/>
              <a:gd name="csX4" fmla="*/ 2833864 w 5865265"/>
              <a:gd name="csY4" fmla="*/ 2598225 h 8343808"/>
              <a:gd name="csX5" fmla="*/ 2487277 w 5865265"/>
              <a:gd name="csY5" fmla="*/ 2627722 h 8343808"/>
              <a:gd name="csX6" fmla="*/ 1661367 w 5865265"/>
              <a:gd name="csY6" fmla="*/ 2966935 h 8343808"/>
              <a:gd name="csX7" fmla="*/ 1491761 w 5865265"/>
              <a:gd name="csY7" fmla="*/ 3438884 h 8343808"/>
              <a:gd name="csX8" fmla="*/ 1963709 w 5865265"/>
              <a:gd name="csY8" fmla="*/ 3792845 h 8343808"/>
              <a:gd name="csX9" fmla="*/ 2354542 w 5865265"/>
              <a:gd name="csY9" fmla="*/ 3991948 h 8343808"/>
              <a:gd name="csX10" fmla="*/ 2162813 w 5865265"/>
              <a:gd name="csY10" fmla="*/ 4751490 h 8343808"/>
              <a:gd name="csX11" fmla="*/ 1830974 w 5865265"/>
              <a:gd name="csY11" fmla="*/ 4773613 h 8343808"/>
              <a:gd name="csX12" fmla="*/ 1307406 w 5865265"/>
              <a:gd name="csY12" fmla="*/ 6314819 h 8343808"/>
              <a:gd name="csX13" fmla="*/ 864955 w 5865265"/>
              <a:gd name="csY13" fmla="*/ 6506548 h 8343808"/>
              <a:gd name="csX14" fmla="*/ 687974 w 5865265"/>
              <a:gd name="csY14" fmla="*/ 7841277 h 8343808"/>
              <a:gd name="csX15" fmla="*/ 105413 w 5865265"/>
              <a:gd name="csY15" fmla="*/ 7959264 h 8343808"/>
              <a:gd name="csX16" fmla="*/ 3084587 w 5865265"/>
              <a:gd name="csY16" fmla="*/ 8342722 h 8343808"/>
              <a:gd name="csX17" fmla="*/ 2996096 w 5865265"/>
              <a:gd name="csY17" fmla="*/ 7826529 h 8343808"/>
              <a:gd name="csX18" fmla="*/ 3276316 w 5865265"/>
              <a:gd name="csY18" fmla="*/ 7774909 h 8343808"/>
              <a:gd name="csX19" fmla="*/ 3209948 w 5865265"/>
              <a:gd name="csY19" fmla="*/ 6808890 h 8343808"/>
              <a:gd name="csX20" fmla="*/ 3239445 w 5865265"/>
              <a:gd name="csY20" fmla="*/ 6985871 h 8343808"/>
              <a:gd name="csX21" fmla="*/ 4286580 w 5865265"/>
              <a:gd name="csY21" fmla="*/ 7170225 h 8343808"/>
              <a:gd name="csX22" fmla="*/ 4375071 w 5865265"/>
              <a:gd name="csY22" fmla="*/ 6690903 h 8343808"/>
              <a:gd name="csX23" fmla="*/ 5370587 w 5865265"/>
              <a:gd name="csY23" fmla="*/ 6713025 h 8343808"/>
              <a:gd name="csX24" fmla="*/ 5481200 w 5865265"/>
              <a:gd name="csY24" fmla="*/ 6123090 h 8343808"/>
              <a:gd name="csX25" fmla="*/ 5540193 w 5865265"/>
              <a:gd name="csY25" fmla="*/ 5518406 h 8343808"/>
              <a:gd name="csX26" fmla="*/ 5754045 w 5865265"/>
              <a:gd name="csY26" fmla="*/ 4626129 h 8343808"/>
              <a:gd name="csX27" fmla="*/ 5857284 w 5865265"/>
              <a:gd name="csY27" fmla="*/ 4301664 h 8343808"/>
              <a:gd name="csX28" fmla="*/ 5547567 w 5865265"/>
              <a:gd name="csY28" fmla="*/ 3291400 h 8343808"/>
              <a:gd name="csX29" fmla="*/ 5326342 w 5865265"/>
              <a:gd name="csY29" fmla="*/ 3114419 h 8343808"/>
              <a:gd name="csX30" fmla="*/ 5363213 w 5865265"/>
              <a:gd name="csY30" fmla="*/ 2362251 h 8343808"/>
              <a:gd name="csX31" fmla="*/ 5481200 w 5865265"/>
              <a:gd name="csY31" fmla="*/ 1949296 h 8343808"/>
              <a:gd name="csX32" fmla="*/ 5097742 w 5865265"/>
              <a:gd name="csY32" fmla="*/ 1846058 h 8343808"/>
              <a:gd name="csX33" fmla="*/ 4780651 w 5865265"/>
              <a:gd name="csY33" fmla="*/ 1632206 h 8343808"/>
              <a:gd name="csX34" fmla="*/ 4869142 w 5865265"/>
              <a:gd name="csY34" fmla="*/ 1506845 h 8343808"/>
              <a:gd name="csX35" fmla="*/ 4898638 w 5865265"/>
              <a:gd name="csY35" fmla="*/ 1263496 h 8343808"/>
              <a:gd name="csX36" fmla="*/ 3062464 w 5865265"/>
              <a:gd name="csY36" fmla="*/ 924284 h 8343808"/>
              <a:gd name="csX37" fmla="*/ 3099335 w 5865265"/>
              <a:gd name="csY37" fmla="*/ 695684 h 8343808"/>
              <a:gd name="csX38" fmla="*/ 3202574 w 5865265"/>
              <a:gd name="csY38" fmla="*/ 9884 h 8343808"/>
              <a:gd name="csX39" fmla="*/ 2819116 w 5865265"/>
              <a:gd name="csY39" fmla="*/ 1270871 h 8343808"/>
              <a:gd name="csX40" fmla="*/ 2819116 w 5865265"/>
              <a:gd name="csY40" fmla="*/ 1270871 h 8343808"/>
              <a:gd name="csX0" fmla="*/ 2446784 w 5846894"/>
              <a:gd name="csY0" fmla="*/ 1551090 h 8314397"/>
              <a:gd name="csX1" fmla="*/ 2800745 w 5846894"/>
              <a:gd name="csY1" fmla="*/ 1455225 h 8314397"/>
              <a:gd name="csX2" fmla="*/ 3014596 w 5846894"/>
              <a:gd name="csY2" fmla="*/ 1602709 h 8314397"/>
              <a:gd name="csX3" fmla="*/ 2977726 w 5846894"/>
              <a:gd name="csY3" fmla="*/ 2118903 h 8314397"/>
              <a:gd name="csX4" fmla="*/ 2815493 w 5846894"/>
              <a:gd name="csY4" fmla="*/ 2598225 h 8314397"/>
              <a:gd name="csX5" fmla="*/ 2468906 w 5846894"/>
              <a:gd name="csY5" fmla="*/ 2627722 h 8314397"/>
              <a:gd name="csX6" fmla="*/ 1642996 w 5846894"/>
              <a:gd name="csY6" fmla="*/ 2966935 h 8314397"/>
              <a:gd name="csX7" fmla="*/ 1473390 w 5846894"/>
              <a:gd name="csY7" fmla="*/ 3438884 h 8314397"/>
              <a:gd name="csX8" fmla="*/ 1945338 w 5846894"/>
              <a:gd name="csY8" fmla="*/ 3792845 h 8314397"/>
              <a:gd name="csX9" fmla="*/ 2336171 w 5846894"/>
              <a:gd name="csY9" fmla="*/ 3991948 h 8314397"/>
              <a:gd name="csX10" fmla="*/ 2144442 w 5846894"/>
              <a:gd name="csY10" fmla="*/ 4751490 h 8314397"/>
              <a:gd name="csX11" fmla="*/ 1812603 w 5846894"/>
              <a:gd name="csY11" fmla="*/ 4773613 h 8314397"/>
              <a:gd name="csX12" fmla="*/ 1289035 w 5846894"/>
              <a:gd name="csY12" fmla="*/ 6314819 h 8314397"/>
              <a:gd name="csX13" fmla="*/ 846584 w 5846894"/>
              <a:gd name="csY13" fmla="*/ 6506548 h 8314397"/>
              <a:gd name="csX14" fmla="*/ 669603 w 5846894"/>
              <a:gd name="csY14" fmla="*/ 7841277 h 8314397"/>
              <a:gd name="csX15" fmla="*/ 87042 w 5846894"/>
              <a:gd name="csY15" fmla="*/ 7959264 h 8314397"/>
              <a:gd name="csX16" fmla="*/ 2763874 w 5846894"/>
              <a:gd name="csY16" fmla="*/ 8313225 h 8314397"/>
              <a:gd name="csX17" fmla="*/ 2977725 w 5846894"/>
              <a:gd name="csY17" fmla="*/ 7826529 h 8314397"/>
              <a:gd name="csX18" fmla="*/ 3257945 w 5846894"/>
              <a:gd name="csY18" fmla="*/ 7774909 h 8314397"/>
              <a:gd name="csX19" fmla="*/ 3191577 w 5846894"/>
              <a:gd name="csY19" fmla="*/ 6808890 h 8314397"/>
              <a:gd name="csX20" fmla="*/ 3221074 w 5846894"/>
              <a:gd name="csY20" fmla="*/ 6985871 h 8314397"/>
              <a:gd name="csX21" fmla="*/ 4268209 w 5846894"/>
              <a:gd name="csY21" fmla="*/ 7170225 h 8314397"/>
              <a:gd name="csX22" fmla="*/ 4356700 w 5846894"/>
              <a:gd name="csY22" fmla="*/ 6690903 h 8314397"/>
              <a:gd name="csX23" fmla="*/ 5352216 w 5846894"/>
              <a:gd name="csY23" fmla="*/ 6713025 h 8314397"/>
              <a:gd name="csX24" fmla="*/ 5462829 w 5846894"/>
              <a:gd name="csY24" fmla="*/ 6123090 h 8314397"/>
              <a:gd name="csX25" fmla="*/ 5521822 w 5846894"/>
              <a:gd name="csY25" fmla="*/ 5518406 h 8314397"/>
              <a:gd name="csX26" fmla="*/ 5735674 w 5846894"/>
              <a:gd name="csY26" fmla="*/ 4626129 h 8314397"/>
              <a:gd name="csX27" fmla="*/ 5838913 w 5846894"/>
              <a:gd name="csY27" fmla="*/ 4301664 h 8314397"/>
              <a:gd name="csX28" fmla="*/ 5529196 w 5846894"/>
              <a:gd name="csY28" fmla="*/ 3291400 h 8314397"/>
              <a:gd name="csX29" fmla="*/ 5307971 w 5846894"/>
              <a:gd name="csY29" fmla="*/ 3114419 h 8314397"/>
              <a:gd name="csX30" fmla="*/ 5344842 w 5846894"/>
              <a:gd name="csY30" fmla="*/ 2362251 h 8314397"/>
              <a:gd name="csX31" fmla="*/ 5462829 w 5846894"/>
              <a:gd name="csY31" fmla="*/ 1949296 h 8314397"/>
              <a:gd name="csX32" fmla="*/ 5079371 w 5846894"/>
              <a:gd name="csY32" fmla="*/ 1846058 h 8314397"/>
              <a:gd name="csX33" fmla="*/ 4762280 w 5846894"/>
              <a:gd name="csY33" fmla="*/ 1632206 h 8314397"/>
              <a:gd name="csX34" fmla="*/ 4850771 w 5846894"/>
              <a:gd name="csY34" fmla="*/ 1506845 h 8314397"/>
              <a:gd name="csX35" fmla="*/ 4880267 w 5846894"/>
              <a:gd name="csY35" fmla="*/ 1263496 h 8314397"/>
              <a:gd name="csX36" fmla="*/ 3044093 w 5846894"/>
              <a:gd name="csY36" fmla="*/ 924284 h 8314397"/>
              <a:gd name="csX37" fmla="*/ 3080964 w 5846894"/>
              <a:gd name="csY37" fmla="*/ 695684 h 8314397"/>
              <a:gd name="csX38" fmla="*/ 3184203 w 5846894"/>
              <a:gd name="csY38" fmla="*/ 9884 h 8314397"/>
              <a:gd name="csX39" fmla="*/ 2800745 w 5846894"/>
              <a:gd name="csY39" fmla="*/ 1270871 h 8314397"/>
              <a:gd name="csX40" fmla="*/ 2800745 w 5846894"/>
              <a:gd name="csY40" fmla="*/ 1270871 h 8314397"/>
              <a:gd name="csX0" fmla="*/ 2443713 w 5843823"/>
              <a:gd name="csY0" fmla="*/ 1551090 h 8321748"/>
              <a:gd name="csX1" fmla="*/ 2797674 w 5843823"/>
              <a:gd name="csY1" fmla="*/ 1455225 h 8321748"/>
              <a:gd name="csX2" fmla="*/ 3011525 w 5843823"/>
              <a:gd name="csY2" fmla="*/ 1602709 h 8321748"/>
              <a:gd name="csX3" fmla="*/ 2974655 w 5843823"/>
              <a:gd name="csY3" fmla="*/ 2118903 h 8321748"/>
              <a:gd name="csX4" fmla="*/ 2812422 w 5843823"/>
              <a:gd name="csY4" fmla="*/ 2598225 h 8321748"/>
              <a:gd name="csX5" fmla="*/ 2465835 w 5843823"/>
              <a:gd name="csY5" fmla="*/ 2627722 h 8321748"/>
              <a:gd name="csX6" fmla="*/ 1639925 w 5843823"/>
              <a:gd name="csY6" fmla="*/ 2966935 h 8321748"/>
              <a:gd name="csX7" fmla="*/ 1470319 w 5843823"/>
              <a:gd name="csY7" fmla="*/ 3438884 h 8321748"/>
              <a:gd name="csX8" fmla="*/ 1942267 w 5843823"/>
              <a:gd name="csY8" fmla="*/ 3792845 h 8321748"/>
              <a:gd name="csX9" fmla="*/ 2333100 w 5843823"/>
              <a:gd name="csY9" fmla="*/ 3991948 h 8321748"/>
              <a:gd name="csX10" fmla="*/ 2141371 w 5843823"/>
              <a:gd name="csY10" fmla="*/ 4751490 h 8321748"/>
              <a:gd name="csX11" fmla="*/ 1809532 w 5843823"/>
              <a:gd name="csY11" fmla="*/ 4773613 h 8321748"/>
              <a:gd name="csX12" fmla="*/ 1285964 w 5843823"/>
              <a:gd name="csY12" fmla="*/ 6314819 h 8321748"/>
              <a:gd name="csX13" fmla="*/ 843513 w 5843823"/>
              <a:gd name="csY13" fmla="*/ 6506548 h 8321748"/>
              <a:gd name="csX14" fmla="*/ 666532 w 5843823"/>
              <a:gd name="csY14" fmla="*/ 7841277 h 8321748"/>
              <a:gd name="csX15" fmla="*/ 83971 w 5843823"/>
              <a:gd name="csY15" fmla="*/ 7959264 h 8321748"/>
              <a:gd name="csX16" fmla="*/ 2709184 w 5843823"/>
              <a:gd name="csY16" fmla="*/ 8320599 h 8321748"/>
              <a:gd name="csX17" fmla="*/ 2974654 w 5843823"/>
              <a:gd name="csY17" fmla="*/ 7826529 h 8321748"/>
              <a:gd name="csX18" fmla="*/ 3254874 w 5843823"/>
              <a:gd name="csY18" fmla="*/ 7774909 h 8321748"/>
              <a:gd name="csX19" fmla="*/ 3188506 w 5843823"/>
              <a:gd name="csY19" fmla="*/ 6808890 h 8321748"/>
              <a:gd name="csX20" fmla="*/ 3218003 w 5843823"/>
              <a:gd name="csY20" fmla="*/ 6985871 h 8321748"/>
              <a:gd name="csX21" fmla="*/ 4265138 w 5843823"/>
              <a:gd name="csY21" fmla="*/ 7170225 h 8321748"/>
              <a:gd name="csX22" fmla="*/ 4353629 w 5843823"/>
              <a:gd name="csY22" fmla="*/ 6690903 h 8321748"/>
              <a:gd name="csX23" fmla="*/ 5349145 w 5843823"/>
              <a:gd name="csY23" fmla="*/ 6713025 h 8321748"/>
              <a:gd name="csX24" fmla="*/ 5459758 w 5843823"/>
              <a:gd name="csY24" fmla="*/ 6123090 h 8321748"/>
              <a:gd name="csX25" fmla="*/ 5518751 w 5843823"/>
              <a:gd name="csY25" fmla="*/ 5518406 h 8321748"/>
              <a:gd name="csX26" fmla="*/ 5732603 w 5843823"/>
              <a:gd name="csY26" fmla="*/ 4626129 h 8321748"/>
              <a:gd name="csX27" fmla="*/ 5835842 w 5843823"/>
              <a:gd name="csY27" fmla="*/ 4301664 h 8321748"/>
              <a:gd name="csX28" fmla="*/ 5526125 w 5843823"/>
              <a:gd name="csY28" fmla="*/ 3291400 h 8321748"/>
              <a:gd name="csX29" fmla="*/ 5304900 w 5843823"/>
              <a:gd name="csY29" fmla="*/ 3114419 h 8321748"/>
              <a:gd name="csX30" fmla="*/ 5341771 w 5843823"/>
              <a:gd name="csY30" fmla="*/ 2362251 h 8321748"/>
              <a:gd name="csX31" fmla="*/ 5459758 w 5843823"/>
              <a:gd name="csY31" fmla="*/ 1949296 h 8321748"/>
              <a:gd name="csX32" fmla="*/ 5076300 w 5843823"/>
              <a:gd name="csY32" fmla="*/ 1846058 h 8321748"/>
              <a:gd name="csX33" fmla="*/ 4759209 w 5843823"/>
              <a:gd name="csY33" fmla="*/ 1632206 h 8321748"/>
              <a:gd name="csX34" fmla="*/ 4847700 w 5843823"/>
              <a:gd name="csY34" fmla="*/ 1506845 h 8321748"/>
              <a:gd name="csX35" fmla="*/ 4877196 w 5843823"/>
              <a:gd name="csY35" fmla="*/ 1263496 h 8321748"/>
              <a:gd name="csX36" fmla="*/ 3041022 w 5843823"/>
              <a:gd name="csY36" fmla="*/ 924284 h 8321748"/>
              <a:gd name="csX37" fmla="*/ 3077893 w 5843823"/>
              <a:gd name="csY37" fmla="*/ 695684 h 8321748"/>
              <a:gd name="csX38" fmla="*/ 3181132 w 5843823"/>
              <a:gd name="csY38" fmla="*/ 9884 h 8321748"/>
              <a:gd name="csX39" fmla="*/ 2797674 w 5843823"/>
              <a:gd name="csY39" fmla="*/ 1270871 h 8321748"/>
              <a:gd name="csX40" fmla="*/ 2797674 w 5843823"/>
              <a:gd name="csY40" fmla="*/ 1270871 h 8321748"/>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218003 w 5843823"/>
              <a:gd name="csY20" fmla="*/ 6985871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2790300 w 5843823"/>
              <a:gd name="csY20" fmla="*/ 7030117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66384 w 5843823"/>
              <a:gd name="csY19" fmla="*/ 6904754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1133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13519 w 5843823"/>
              <a:gd name="csY21" fmla="*/ 7155477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72860 w 5843823"/>
              <a:gd name="csY20" fmla="*/ 6550794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13866 w 5843823"/>
              <a:gd name="csY20" fmla="*/ 6521297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107 h 8320754"/>
              <a:gd name="csX1" fmla="*/ 2797674 w 5843823"/>
              <a:gd name="csY1" fmla="*/ 1455242 h 8320754"/>
              <a:gd name="csX2" fmla="*/ 3011525 w 5843823"/>
              <a:gd name="csY2" fmla="*/ 1602726 h 8320754"/>
              <a:gd name="csX3" fmla="*/ 2974655 w 5843823"/>
              <a:gd name="csY3" fmla="*/ 2118920 h 8320754"/>
              <a:gd name="csX4" fmla="*/ 2812422 w 5843823"/>
              <a:gd name="csY4" fmla="*/ 2598242 h 8320754"/>
              <a:gd name="csX5" fmla="*/ 2465835 w 5843823"/>
              <a:gd name="csY5" fmla="*/ 2627739 h 8320754"/>
              <a:gd name="csX6" fmla="*/ 1639925 w 5843823"/>
              <a:gd name="csY6" fmla="*/ 2966952 h 8320754"/>
              <a:gd name="csX7" fmla="*/ 1470319 w 5843823"/>
              <a:gd name="csY7" fmla="*/ 3438901 h 8320754"/>
              <a:gd name="csX8" fmla="*/ 1942267 w 5843823"/>
              <a:gd name="csY8" fmla="*/ 3792862 h 8320754"/>
              <a:gd name="csX9" fmla="*/ 2333100 w 5843823"/>
              <a:gd name="csY9" fmla="*/ 3991965 h 8320754"/>
              <a:gd name="csX10" fmla="*/ 2141371 w 5843823"/>
              <a:gd name="csY10" fmla="*/ 4751507 h 8320754"/>
              <a:gd name="csX11" fmla="*/ 1809532 w 5843823"/>
              <a:gd name="csY11" fmla="*/ 4773630 h 8320754"/>
              <a:gd name="csX12" fmla="*/ 1285964 w 5843823"/>
              <a:gd name="csY12" fmla="*/ 6314836 h 8320754"/>
              <a:gd name="csX13" fmla="*/ 843513 w 5843823"/>
              <a:gd name="csY13" fmla="*/ 6506565 h 8320754"/>
              <a:gd name="csX14" fmla="*/ 666532 w 5843823"/>
              <a:gd name="csY14" fmla="*/ 7841294 h 8320754"/>
              <a:gd name="csX15" fmla="*/ 83971 w 5843823"/>
              <a:gd name="csY15" fmla="*/ 7959281 h 8320754"/>
              <a:gd name="csX16" fmla="*/ 2709184 w 5843823"/>
              <a:gd name="csY16" fmla="*/ 8320616 h 8320754"/>
              <a:gd name="csX17" fmla="*/ 2989402 w 5843823"/>
              <a:gd name="csY17" fmla="*/ 7915037 h 8320754"/>
              <a:gd name="csX18" fmla="*/ 3254874 w 5843823"/>
              <a:gd name="csY18" fmla="*/ 7774926 h 8320754"/>
              <a:gd name="csX19" fmla="*/ 3254874 w 5843823"/>
              <a:gd name="csY19" fmla="*/ 7015384 h 8320754"/>
              <a:gd name="csX20" fmla="*/ 3313866 w 5843823"/>
              <a:gd name="csY20" fmla="*/ 6521314 h 8320754"/>
              <a:gd name="csX21" fmla="*/ 4250390 w 5843823"/>
              <a:gd name="csY21" fmla="*/ 6617178 h 8320754"/>
              <a:gd name="csX22" fmla="*/ 4287261 w 5843823"/>
              <a:gd name="csY22" fmla="*/ 6609804 h 8320754"/>
              <a:gd name="csX23" fmla="*/ 5349145 w 5843823"/>
              <a:gd name="csY23" fmla="*/ 6713042 h 8320754"/>
              <a:gd name="csX24" fmla="*/ 5459758 w 5843823"/>
              <a:gd name="csY24" fmla="*/ 6123107 h 8320754"/>
              <a:gd name="csX25" fmla="*/ 5518751 w 5843823"/>
              <a:gd name="csY25" fmla="*/ 5518423 h 8320754"/>
              <a:gd name="csX26" fmla="*/ 5732603 w 5843823"/>
              <a:gd name="csY26" fmla="*/ 4626146 h 8320754"/>
              <a:gd name="csX27" fmla="*/ 5835842 w 5843823"/>
              <a:gd name="csY27" fmla="*/ 4301681 h 8320754"/>
              <a:gd name="csX28" fmla="*/ 5526125 w 5843823"/>
              <a:gd name="csY28" fmla="*/ 3291417 h 8320754"/>
              <a:gd name="csX29" fmla="*/ 5304900 w 5843823"/>
              <a:gd name="csY29" fmla="*/ 3114436 h 8320754"/>
              <a:gd name="csX30" fmla="*/ 5341771 w 5843823"/>
              <a:gd name="csY30" fmla="*/ 2362268 h 8320754"/>
              <a:gd name="csX31" fmla="*/ 5459758 w 5843823"/>
              <a:gd name="csY31" fmla="*/ 1949313 h 8320754"/>
              <a:gd name="csX32" fmla="*/ 5076300 w 5843823"/>
              <a:gd name="csY32" fmla="*/ 1846075 h 8320754"/>
              <a:gd name="csX33" fmla="*/ 4759209 w 5843823"/>
              <a:gd name="csY33" fmla="*/ 1632223 h 8320754"/>
              <a:gd name="csX34" fmla="*/ 4847700 w 5843823"/>
              <a:gd name="csY34" fmla="*/ 1506862 h 8320754"/>
              <a:gd name="csX35" fmla="*/ 4877196 w 5843823"/>
              <a:gd name="csY35" fmla="*/ 1263513 h 8320754"/>
              <a:gd name="csX36" fmla="*/ 3232751 w 5843823"/>
              <a:gd name="csY36" fmla="*/ 931675 h 8320754"/>
              <a:gd name="csX37" fmla="*/ 3077893 w 5843823"/>
              <a:gd name="csY37" fmla="*/ 695701 h 8320754"/>
              <a:gd name="csX38" fmla="*/ 3181132 w 5843823"/>
              <a:gd name="csY38" fmla="*/ 9901 h 8320754"/>
              <a:gd name="csX39" fmla="*/ 2797674 w 5843823"/>
              <a:gd name="csY39" fmla="*/ 1270888 h 8320754"/>
              <a:gd name="csX40" fmla="*/ 2797674 w 5843823"/>
              <a:gd name="csY40" fmla="*/ 1270888 h 83207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5843823" h="8320754">
                <a:moveTo>
                  <a:pt x="2443713" y="1551107"/>
                </a:moveTo>
                <a:cubicBezTo>
                  <a:pt x="2573376" y="1498873"/>
                  <a:pt x="2703039" y="1446639"/>
                  <a:pt x="2797674" y="1455242"/>
                </a:cubicBezTo>
                <a:cubicBezTo>
                  <a:pt x="2892309" y="1463845"/>
                  <a:pt x="2982028" y="1492113"/>
                  <a:pt x="3011525" y="1602726"/>
                </a:cubicBezTo>
                <a:cubicBezTo>
                  <a:pt x="3041022" y="1713339"/>
                  <a:pt x="3007839" y="1953001"/>
                  <a:pt x="2974655" y="2118920"/>
                </a:cubicBezTo>
                <a:cubicBezTo>
                  <a:pt x="2941471" y="2284839"/>
                  <a:pt x="2897225" y="2513439"/>
                  <a:pt x="2812422" y="2598242"/>
                </a:cubicBezTo>
                <a:cubicBezTo>
                  <a:pt x="2727619" y="2683045"/>
                  <a:pt x="2661251" y="2566287"/>
                  <a:pt x="2465835" y="2627739"/>
                </a:cubicBezTo>
                <a:cubicBezTo>
                  <a:pt x="2270419" y="2689191"/>
                  <a:pt x="1805844" y="2831758"/>
                  <a:pt x="1639925" y="2966952"/>
                </a:cubicBezTo>
                <a:cubicBezTo>
                  <a:pt x="1474006" y="3102146"/>
                  <a:pt x="1419929" y="3301249"/>
                  <a:pt x="1470319" y="3438901"/>
                </a:cubicBezTo>
                <a:cubicBezTo>
                  <a:pt x="1520709" y="3576553"/>
                  <a:pt x="1798470" y="3700685"/>
                  <a:pt x="1942267" y="3792862"/>
                </a:cubicBezTo>
                <a:cubicBezTo>
                  <a:pt x="2086064" y="3885039"/>
                  <a:pt x="2299916" y="3832191"/>
                  <a:pt x="2333100" y="3991965"/>
                </a:cubicBezTo>
                <a:cubicBezTo>
                  <a:pt x="2366284" y="4151739"/>
                  <a:pt x="2228632" y="4621230"/>
                  <a:pt x="2141371" y="4751507"/>
                </a:cubicBezTo>
                <a:cubicBezTo>
                  <a:pt x="2054110" y="4881784"/>
                  <a:pt x="1952100" y="4513075"/>
                  <a:pt x="1809532" y="4773630"/>
                </a:cubicBezTo>
                <a:cubicBezTo>
                  <a:pt x="1666964" y="5034185"/>
                  <a:pt x="1446967" y="6026014"/>
                  <a:pt x="1285964" y="6314836"/>
                </a:cubicBezTo>
                <a:cubicBezTo>
                  <a:pt x="1124961" y="6603659"/>
                  <a:pt x="946752" y="6252155"/>
                  <a:pt x="843513" y="6506565"/>
                </a:cubicBezTo>
                <a:cubicBezTo>
                  <a:pt x="740274" y="6760975"/>
                  <a:pt x="793122" y="7599175"/>
                  <a:pt x="666532" y="7841294"/>
                </a:cubicBezTo>
                <a:cubicBezTo>
                  <a:pt x="539942" y="8083413"/>
                  <a:pt x="-256471" y="7879394"/>
                  <a:pt x="83971" y="7959281"/>
                </a:cubicBezTo>
                <a:cubicBezTo>
                  <a:pt x="424413" y="8039168"/>
                  <a:pt x="2224946" y="8327990"/>
                  <a:pt x="2709184" y="8320616"/>
                </a:cubicBezTo>
                <a:cubicBezTo>
                  <a:pt x="3193423" y="8313242"/>
                  <a:pt x="2898454" y="8005985"/>
                  <a:pt x="2989402" y="7915037"/>
                </a:cubicBezTo>
                <a:cubicBezTo>
                  <a:pt x="3080350" y="7824089"/>
                  <a:pt x="3210629" y="7924868"/>
                  <a:pt x="3254874" y="7774926"/>
                </a:cubicBezTo>
                <a:cubicBezTo>
                  <a:pt x="3299119" y="7624984"/>
                  <a:pt x="3245042" y="7224319"/>
                  <a:pt x="3254874" y="7015384"/>
                </a:cubicBezTo>
                <a:cubicBezTo>
                  <a:pt x="3264706" y="6806449"/>
                  <a:pt x="3147947" y="6587682"/>
                  <a:pt x="3313866" y="6521314"/>
                </a:cubicBezTo>
                <a:cubicBezTo>
                  <a:pt x="3479785" y="6454946"/>
                  <a:pt x="4088158" y="6602430"/>
                  <a:pt x="4250390" y="6617178"/>
                </a:cubicBezTo>
                <a:cubicBezTo>
                  <a:pt x="4412622" y="6631926"/>
                  <a:pt x="4104135" y="6593827"/>
                  <a:pt x="4287261" y="6609804"/>
                </a:cubicBezTo>
                <a:cubicBezTo>
                  <a:pt x="4470387" y="6625781"/>
                  <a:pt x="5153729" y="6794158"/>
                  <a:pt x="5349145" y="6713042"/>
                </a:cubicBezTo>
                <a:cubicBezTo>
                  <a:pt x="5544561" y="6631926"/>
                  <a:pt x="5431490" y="6322210"/>
                  <a:pt x="5459758" y="6123107"/>
                </a:cubicBezTo>
                <a:cubicBezTo>
                  <a:pt x="5488026" y="5924004"/>
                  <a:pt x="5473277" y="5767916"/>
                  <a:pt x="5518751" y="5518423"/>
                </a:cubicBezTo>
                <a:cubicBezTo>
                  <a:pt x="5564225" y="5268930"/>
                  <a:pt x="5679755" y="4828936"/>
                  <a:pt x="5732603" y="4626146"/>
                </a:cubicBezTo>
                <a:cubicBezTo>
                  <a:pt x="5785451" y="4423356"/>
                  <a:pt x="5870255" y="4524136"/>
                  <a:pt x="5835842" y="4301681"/>
                </a:cubicBezTo>
                <a:cubicBezTo>
                  <a:pt x="5801429" y="4079226"/>
                  <a:pt x="5614615" y="3489291"/>
                  <a:pt x="5526125" y="3291417"/>
                </a:cubicBezTo>
                <a:cubicBezTo>
                  <a:pt x="5437635" y="3093543"/>
                  <a:pt x="5335626" y="3269294"/>
                  <a:pt x="5304900" y="3114436"/>
                </a:cubicBezTo>
                <a:cubicBezTo>
                  <a:pt x="5274174" y="2959578"/>
                  <a:pt x="5315961" y="2556455"/>
                  <a:pt x="5341771" y="2362268"/>
                </a:cubicBezTo>
                <a:cubicBezTo>
                  <a:pt x="5367581" y="2168081"/>
                  <a:pt x="5504003" y="2035345"/>
                  <a:pt x="5459758" y="1949313"/>
                </a:cubicBezTo>
                <a:cubicBezTo>
                  <a:pt x="5415513" y="1863281"/>
                  <a:pt x="5193058" y="1898923"/>
                  <a:pt x="5076300" y="1846075"/>
                </a:cubicBezTo>
                <a:cubicBezTo>
                  <a:pt x="4959542" y="1793227"/>
                  <a:pt x="4797309" y="1688759"/>
                  <a:pt x="4759209" y="1632223"/>
                </a:cubicBezTo>
                <a:cubicBezTo>
                  <a:pt x="4721109" y="1575687"/>
                  <a:pt x="4828036" y="1568314"/>
                  <a:pt x="4847700" y="1506862"/>
                </a:cubicBezTo>
                <a:cubicBezTo>
                  <a:pt x="4867364" y="1445410"/>
                  <a:pt x="5146354" y="1359377"/>
                  <a:pt x="4877196" y="1263513"/>
                </a:cubicBezTo>
                <a:cubicBezTo>
                  <a:pt x="4608038" y="1167649"/>
                  <a:pt x="3532635" y="1026310"/>
                  <a:pt x="3232751" y="931675"/>
                </a:cubicBezTo>
                <a:cubicBezTo>
                  <a:pt x="2932867" y="837040"/>
                  <a:pt x="3086496" y="849330"/>
                  <a:pt x="3077893" y="695701"/>
                </a:cubicBezTo>
                <a:cubicBezTo>
                  <a:pt x="3069290" y="542072"/>
                  <a:pt x="3227835" y="-85964"/>
                  <a:pt x="3181132" y="9901"/>
                </a:cubicBezTo>
                <a:cubicBezTo>
                  <a:pt x="3134429" y="105765"/>
                  <a:pt x="2797674" y="1270888"/>
                  <a:pt x="2797674" y="1270888"/>
                </a:cubicBezTo>
                <a:lnTo>
                  <a:pt x="2797674" y="1270888"/>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30F6859A-D951-5BE3-5E52-A9DB71CE2DE4}"/>
              </a:ext>
            </a:extLst>
          </p:cNvPr>
          <p:cNvSpPr/>
          <p:nvPr/>
        </p:nvSpPr>
        <p:spPr>
          <a:xfrm>
            <a:off x="3288890" y="227862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1</a:t>
            </a:r>
          </a:p>
        </p:txBody>
      </p:sp>
      <p:sp>
        <p:nvSpPr>
          <p:cNvPr id="9" name="Ellipse 8">
            <a:extLst>
              <a:ext uri="{FF2B5EF4-FFF2-40B4-BE49-F238E27FC236}">
                <a16:creationId xmlns:a16="http://schemas.microsoft.com/office/drawing/2014/main" id="{EF724DA8-01EF-CDDA-3DAF-13A2B0BEE733}"/>
              </a:ext>
            </a:extLst>
          </p:cNvPr>
          <p:cNvSpPr/>
          <p:nvPr/>
        </p:nvSpPr>
        <p:spPr>
          <a:xfrm>
            <a:off x="3170903" y="3279057"/>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2</a:t>
            </a:r>
          </a:p>
        </p:txBody>
      </p:sp>
      <p:sp>
        <p:nvSpPr>
          <p:cNvPr id="10" name="Ellipse 9">
            <a:extLst>
              <a:ext uri="{FF2B5EF4-FFF2-40B4-BE49-F238E27FC236}">
                <a16:creationId xmlns:a16="http://schemas.microsoft.com/office/drawing/2014/main" id="{1E044A96-049B-CB0A-9B6E-27681C5C27E0}"/>
              </a:ext>
            </a:extLst>
          </p:cNvPr>
          <p:cNvSpPr/>
          <p:nvPr/>
        </p:nvSpPr>
        <p:spPr>
          <a:xfrm>
            <a:off x="2172929" y="40508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3</a:t>
            </a:r>
          </a:p>
        </p:txBody>
      </p:sp>
      <p:sp>
        <p:nvSpPr>
          <p:cNvPr id="11" name="Ellipse 10">
            <a:extLst>
              <a:ext uri="{FF2B5EF4-FFF2-40B4-BE49-F238E27FC236}">
                <a16:creationId xmlns:a16="http://schemas.microsoft.com/office/drawing/2014/main" id="{EE761728-9B70-0DCC-BF54-4153FA1732FE}"/>
              </a:ext>
            </a:extLst>
          </p:cNvPr>
          <p:cNvSpPr/>
          <p:nvPr/>
        </p:nvSpPr>
        <p:spPr>
          <a:xfrm>
            <a:off x="3170903" y="48227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4</a:t>
            </a:r>
          </a:p>
        </p:txBody>
      </p:sp>
      <p:sp>
        <p:nvSpPr>
          <p:cNvPr id="12" name="Ellipse 11">
            <a:extLst>
              <a:ext uri="{FF2B5EF4-FFF2-40B4-BE49-F238E27FC236}">
                <a16:creationId xmlns:a16="http://schemas.microsoft.com/office/drawing/2014/main" id="{4E093363-2ED6-B71B-27DA-1C119D8A0577}"/>
              </a:ext>
            </a:extLst>
          </p:cNvPr>
          <p:cNvSpPr/>
          <p:nvPr/>
        </p:nvSpPr>
        <p:spPr>
          <a:xfrm>
            <a:off x="1796845" y="702521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5</a:t>
            </a:r>
          </a:p>
        </p:txBody>
      </p:sp>
      <p:sp>
        <p:nvSpPr>
          <p:cNvPr id="13" name="Ellipse 12">
            <a:extLst>
              <a:ext uri="{FF2B5EF4-FFF2-40B4-BE49-F238E27FC236}">
                <a16:creationId xmlns:a16="http://schemas.microsoft.com/office/drawing/2014/main" id="{5C19C55D-E9BD-460F-E5F1-A9712CFC8871}"/>
              </a:ext>
            </a:extLst>
          </p:cNvPr>
          <p:cNvSpPr/>
          <p:nvPr/>
        </p:nvSpPr>
        <p:spPr>
          <a:xfrm>
            <a:off x="931606" y="85934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6</a:t>
            </a:r>
          </a:p>
        </p:txBody>
      </p:sp>
      <p:sp>
        <p:nvSpPr>
          <p:cNvPr id="14" name="Ellipse 13">
            <a:extLst>
              <a:ext uri="{FF2B5EF4-FFF2-40B4-BE49-F238E27FC236}">
                <a16:creationId xmlns:a16="http://schemas.microsoft.com/office/drawing/2014/main" id="{294527A9-EDEF-6019-F9B8-E9CA6BEA08FB}"/>
              </a:ext>
            </a:extLst>
          </p:cNvPr>
          <p:cNvSpPr/>
          <p:nvPr/>
        </p:nvSpPr>
        <p:spPr>
          <a:xfrm>
            <a:off x="5139813" y="73742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7</a:t>
            </a:r>
          </a:p>
        </p:txBody>
      </p:sp>
      <p:sp>
        <p:nvSpPr>
          <p:cNvPr id="15" name="Ellipse 14">
            <a:extLst>
              <a:ext uri="{FF2B5EF4-FFF2-40B4-BE49-F238E27FC236}">
                <a16:creationId xmlns:a16="http://schemas.microsoft.com/office/drawing/2014/main" id="{55B70326-3ABE-6A83-14A3-0F238C155CED}"/>
              </a:ext>
            </a:extLst>
          </p:cNvPr>
          <p:cNvSpPr/>
          <p:nvPr/>
        </p:nvSpPr>
        <p:spPr>
          <a:xfrm>
            <a:off x="5592492" y="230314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8</a:t>
            </a:r>
          </a:p>
        </p:txBody>
      </p:sp>
      <p:sp>
        <p:nvSpPr>
          <p:cNvPr id="16" name="Ellipse 15">
            <a:extLst>
              <a:ext uri="{FF2B5EF4-FFF2-40B4-BE49-F238E27FC236}">
                <a16:creationId xmlns:a16="http://schemas.microsoft.com/office/drawing/2014/main" id="{43692686-B7A7-E954-76A9-75115EA05641}"/>
              </a:ext>
            </a:extLst>
          </p:cNvPr>
          <p:cNvSpPr/>
          <p:nvPr/>
        </p:nvSpPr>
        <p:spPr>
          <a:xfrm>
            <a:off x="3929322" y="81846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9</a:t>
            </a:r>
          </a:p>
        </p:txBody>
      </p:sp>
      <p:sp>
        <p:nvSpPr>
          <p:cNvPr id="17" name="Rechteck 16">
            <a:extLst>
              <a:ext uri="{FF2B5EF4-FFF2-40B4-BE49-F238E27FC236}">
                <a16:creationId xmlns:a16="http://schemas.microsoft.com/office/drawing/2014/main" id="{611F5858-B072-1042-F2AA-3EA5DF17E472}"/>
              </a:ext>
            </a:extLst>
          </p:cNvPr>
          <p:cNvSpPr/>
          <p:nvPr/>
        </p:nvSpPr>
        <p:spPr>
          <a:xfrm>
            <a:off x="2313039" y="9284247"/>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Karte</a:t>
            </a:r>
          </a:p>
        </p:txBody>
      </p:sp>
      <p:sp>
        <p:nvSpPr>
          <p:cNvPr id="2" name="Stern: 5 Zacken 1">
            <a:extLst>
              <a:ext uri="{FF2B5EF4-FFF2-40B4-BE49-F238E27FC236}">
                <a16:creationId xmlns:a16="http://schemas.microsoft.com/office/drawing/2014/main" id="{54506C28-1DCB-8088-D4F8-A3DA2F8616A2}"/>
              </a:ext>
            </a:extLst>
          </p:cNvPr>
          <p:cNvSpPr/>
          <p:nvPr/>
        </p:nvSpPr>
        <p:spPr>
          <a:xfrm>
            <a:off x="3463380" y="1755136"/>
            <a:ext cx="683408" cy="636775"/>
          </a:xfrm>
          <a:prstGeom prst="star5">
            <a:avLst/>
          </a:prstGeom>
          <a:solidFill>
            <a:schemeClr val="accent4">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76A0A9E4-5327-66DE-9925-961CD66162D7}"/>
              </a:ext>
            </a:extLst>
          </p:cNvPr>
          <p:cNvSpPr txBox="1"/>
          <p:nvPr/>
        </p:nvSpPr>
        <p:spPr>
          <a:xfrm>
            <a:off x="4835188" y="9126994"/>
            <a:ext cx="1298147" cy="369332"/>
          </a:xfrm>
          <a:prstGeom prst="rect">
            <a:avLst/>
          </a:prstGeom>
          <a:solidFill>
            <a:schemeClr val="bg1"/>
          </a:solidFill>
        </p:spPr>
        <p:txBody>
          <a:bodyPr wrap="square" rtlCol="0">
            <a:spAutoFit/>
          </a:bodyPr>
          <a:lstStyle/>
          <a:p>
            <a:r>
              <a:rPr lang="de-DE" dirty="0">
                <a:hlinkClick r:id="rId3" action="ppaction://hlinksldjump"/>
              </a:rPr>
              <a:t>vorwärts</a:t>
            </a:r>
            <a:endParaRPr lang="de-DE" dirty="0"/>
          </a:p>
        </p:txBody>
      </p:sp>
      <p:sp>
        <p:nvSpPr>
          <p:cNvPr id="6" name="Textfeld 5">
            <a:extLst>
              <a:ext uri="{FF2B5EF4-FFF2-40B4-BE49-F238E27FC236}">
                <a16:creationId xmlns:a16="http://schemas.microsoft.com/office/drawing/2014/main" id="{250307C3-C8FD-BEF2-C6B2-F5A8CA14DFC8}"/>
              </a:ext>
            </a:extLst>
          </p:cNvPr>
          <p:cNvSpPr txBox="1"/>
          <p:nvPr/>
        </p:nvSpPr>
        <p:spPr>
          <a:xfrm>
            <a:off x="541484" y="9126994"/>
            <a:ext cx="1298147" cy="369332"/>
          </a:xfrm>
          <a:prstGeom prst="rect">
            <a:avLst/>
          </a:prstGeom>
          <a:solidFill>
            <a:schemeClr val="bg1"/>
          </a:solidFill>
        </p:spPr>
        <p:txBody>
          <a:bodyPr wrap="square" rtlCol="0">
            <a:spAutoFit/>
          </a:bodyPr>
          <a:lstStyle/>
          <a:p>
            <a:r>
              <a:rPr lang="de-DE" dirty="0">
                <a:hlinkClick r:id="rId4" action="ppaction://hlinksldjump"/>
              </a:rPr>
              <a:t>zurück</a:t>
            </a:r>
            <a:endParaRPr lang="de-DE" dirty="0"/>
          </a:p>
        </p:txBody>
      </p:sp>
    </p:spTree>
    <p:extLst>
      <p:ext uri="{BB962C8B-B14F-4D97-AF65-F5344CB8AC3E}">
        <p14:creationId xmlns:p14="http://schemas.microsoft.com/office/powerpoint/2010/main" val="35429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B2E30-8144-4945-7711-D5F815B0FA22}"/>
            </a:ext>
          </a:extLst>
        </p:cNvPr>
        <p:cNvGrpSpPr/>
        <p:nvPr/>
      </p:nvGrpSpPr>
      <p:grpSpPr>
        <a:xfrm>
          <a:off x="0" y="0"/>
          <a:ext cx="0" cy="0"/>
          <a:chOff x="0" y="0"/>
          <a:chExt cx="0" cy="0"/>
        </a:xfrm>
      </p:grpSpPr>
      <p:sp>
        <p:nvSpPr>
          <p:cNvPr id="16" name="Textfeld 15">
            <a:extLst>
              <a:ext uri="{FF2B5EF4-FFF2-40B4-BE49-F238E27FC236}">
                <a16:creationId xmlns:a16="http://schemas.microsoft.com/office/drawing/2014/main" id="{40825882-5457-3730-E38A-EE13A9162C11}"/>
              </a:ext>
            </a:extLst>
          </p:cNvPr>
          <p:cNvSpPr txBox="1"/>
          <p:nvPr/>
        </p:nvSpPr>
        <p:spPr>
          <a:xfrm>
            <a:off x="1151777" y="167864"/>
            <a:ext cx="4423950" cy="461665"/>
          </a:xfrm>
          <a:prstGeom prst="rect">
            <a:avLst/>
          </a:prstGeom>
          <a:noFill/>
        </p:spPr>
        <p:txBody>
          <a:bodyPr wrap="square" rtlCol="0">
            <a:spAutoFit/>
          </a:bodyPr>
          <a:lstStyle/>
          <a:p>
            <a:pPr algn="ctr"/>
            <a:r>
              <a:rPr lang="de-DE" sz="2400" b="1" dirty="0"/>
              <a:t>Am Ziel</a:t>
            </a:r>
          </a:p>
        </p:txBody>
      </p:sp>
      <p:sp>
        <p:nvSpPr>
          <p:cNvPr id="17" name="Rechteck 16">
            <a:extLst>
              <a:ext uri="{FF2B5EF4-FFF2-40B4-BE49-F238E27FC236}">
                <a16:creationId xmlns:a16="http://schemas.microsoft.com/office/drawing/2014/main" id="{45C8F63B-C3CC-F033-B8DC-9829FD66AED0}"/>
              </a:ext>
            </a:extLst>
          </p:cNvPr>
          <p:cNvSpPr/>
          <p:nvPr/>
        </p:nvSpPr>
        <p:spPr>
          <a:xfrm>
            <a:off x="2175617" y="9125157"/>
            <a:ext cx="2299668"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Dorfschule</a:t>
            </a:r>
          </a:p>
        </p:txBody>
      </p:sp>
      <p:sp>
        <p:nvSpPr>
          <p:cNvPr id="18" name="Textfeld 17">
            <a:hlinkClick r:id="rId3" action="ppaction://hlinksldjump"/>
            <a:extLst>
              <a:ext uri="{FF2B5EF4-FFF2-40B4-BE49-F238E27FC236}">
                <a16:creationId xmlns:a16="http://schemas.microsoft.com/office/drawing/2014/main" id="{4D34A74A-87B6-036D-B15A-FF3369F1762D}"/>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0" name="Textfeld 19">
            <a:hlinkClick r:id="rId3" action="ppaction://hlinksldjump"/>
            <a:extLst>
              <a:ext uri="{FF2B5EF4-FFF2-40B4-BE49-F238E27FC236}">
                <a16:creationId xmlns:a16="http://schemas.microsoft.com/office/drawing/2014/main" id="{5B987847-19D2-D01D-BA2D-50C8C754D85D}"/>
              </a:ext>
            </a:extLst>
          </p:cNvPr>
          <p:cNvSpPr txBox="1"/>
          <p:nvPr/>
        </p:nvSpPr>
        <p:spPr>
          <a:xfrm>
            <a:off x="321920" y="9052817"/>
            <a:ext cx="1853697" cy="369332"/>
          </a:xfrm>
          <a:prstGeom prst="rect">
            <a:avLst/>
          </a:prstGeom>
          <a:noFill/>
        </p:spPr>
        <p:txBody>
          <a:bodyPr wrap="square" rtlCol="0">
            <a:spAutoFit/>
          </a:bodyPr>
          <a:lstStyle/>
          <a:p>
            <a:r>
              <a:rPr lang="de-DE" dirty="0">
                <a:hlinkClick r:id="rId4" action="ppaction://hlinksldjump"/>
              </a:rPr>
              <a:t>zurück</a:t>
            </a:r>
            <a:endParaRPr lang="de-DE" dirty="0"/>
          </a:p>
        </p:txBody>
      </p:sp>
      <p:sp>
        <p:nvSpPr>
          <p:cNvPr id="25" name="Textfeld 24">
            <a:extLst>
              <a:ext uri="{FF2B5EF4-FFF2-40B4-BE49-F238E27FC236}">
                <a16:creationId xmlns:a16="http://schemas.microsoft.com/office/drawing/2014/main" id="{A19AF0F6-AE53-B4A8-E15E-85825D2F4E19}"/>
              </a:ext>
            </a:extLst>
          </p:cNvPr>
          <p:cNvSpPr txBox="1"/>
          <p:nvPr/>
        </p:nvSpPr>
        <p:spPr>
          <a:xfrm>
            <a:off x="1028836" y="5816754"/>
            <a:ext cx="5829164" cy="1015663"/>
          </a:xfrm>
          <a:prstGeom prst="rect">
            <a:avLst/>
          </a:prstGeom>
          <a:noFill/>
        </p:spPr>
        <p:txBody>
          <a:bodyPr wrap="square" rtlCol="0">
            <a:spAutoFit/>
          </a:bodyPr>
          <a:lstStyle/>
          <a:p>
            <a:r>
              <a:rPr lang="de-DE" sz="1200" b="1" dirty="0"/>
              <a:t>Ende einer Tour</a:t>
            </a:r>
          </a:p>
          <a:p>
            <a:r>
              <a:rPr lang="de-DE" sz="1200" dirty="0"/>
              <a:t>Ich hoffe, dass die Tour euch gefallen hat.</a:t>
            </a:r>
          </a:p>
          <a:p>
            <a:endParaRPr lang="de-DE" sz="1200" dirty="0"/>
          </a:p>
          <a:p>
            <a:r>
              <a:rPr lang="de-DE" sz="1200" dirty="0"/>
              <a:t>Wir wünschen euch eine wunderbare Übernachtung in der alten Dorfschule.</a:t>
            </a:r>
          </a:p>
          <a:p>
            <a:endParaRPr lang="de-DE" sz="1200" dirty="0"/>
          </a:p>
        </p:txBody>
      </p:sp>
      <p:pic>
        <p:nvPicPr>
          <p:cNvPr id="4" name="Inhaltsplatzhalter 4">
            <a:extLst>
              <a:ext uri="{FF2B5EF4-FFF2-40B4-BE49-F238E27FC236}">
                <a16:creationId xmlns:a16="http://schemas.microsoft.com/office/drawing/2014/main" id="{9B795A9E-454E-3F41-6F3B-E160F3466259}"/>
              </a:ext>
            </a:extLst>
          </p:cNvPr>
          <p:cNvPicPr>
            <a:picLocks noChangeAspect="1"/>
          </p:cNvPicPr>
          <p:nvPr/>
        </p:nvPicPr>
        <p:blipFill>
          <a:blip r:embed="rId5">
            <a:extLst>
              <a:ext uri="{28A0092B-C50C-407E-A947-70E740481C1C}">
                <a14:useLocalDpi xmlns:a14="http://schemas.microsoft.com/office/drawing/2010/main" val="0"/>
              </a:ext>
            </a:extLst>
          </a:blip>
          <a:srcRect l="2740" r="38521"/>
          <a:stretch>
            <a:fillRect/>
          </a:stretch>
        </p:blipFill>
        <p:spPr>
          <a:xfrm>
            <a:off x="1151777" y="1180766"/>
            <a:ext cx="4235676" cy="3933944"/>
          </a:xfrm>
          <a:prstGeom prst="rect">
            <a:avLst/>
          </a:prstGeom>
        </p:spPr>
      </p:pic>
      <p:pic>
        <p:nvPicPr>
          <p:cNvPr id="7" name="Grafik 6" descr="A black and white checkered flag with a white stripe, standing erect, with a polished, metallic pole.&#10;&#10;KI-generierte Inhalte können fehlerhaft sein.">
            <a:extLst>
              <a:ext uri="{FF2B5EF4-FFF2-40B4-BE49-F238E27FC236}">
                <a16:creationId xmlns:a16="http://schemas.microsoft.com/office/drawing/2014/main" id="{9D427262-47C8-8C6B-928B-34CE531682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8211" y="6974774"/>
            <a:ext cx="3122808" cy="1703350"/>
          </a:xfrm>
          <a:prstGeom prst="rect">
            <a:avLst/>
          </a:prstGeom>
        </p:spPr>
      </p:pic>
    </p:spTree>
    <p:extLst>
      <p:ext uri="{BB962C8B-B14F-4D97-AF65-F5344CB8AC3E}">
        <p14:creationId xmlns:p14="http://schemas.microsoft.com/office/powerpoint/2010/main" val="1563556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B23CFBD-41E9-BBDB-619A-4644A3039E0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740" r="38521"/>
          <a:stretch>
            <a:fillRect/>
          </a:stretch>
        </p:blipFill>
        <p:spPr>
          <a:xfrm>
            <a:off x="1473958" y="1010005"/>
            <a:ext cx="3474425" cy="3226921"/>
          </a:xfrm>
        </p:spPr>
      </p:pic>
      <p:sp>
        <p:nvSpPr>
          <p:cNvPr id="12" name="Rechteck 11">
            <a:extLst>
              <a:ext uri="{FF2B5EF4-FFF2-40B4-BE49-F238E27FC236}">
                <a16:creationId xmlns:a16="http://schemas.microsoft.com/office/drawing/2014/main" id="{0200B14E-62C9-2A6F-99D9-538CBE7DAF58}"/>
              </a:ext>
            </a:extLst>
          </p:cNvPr>
          <p:cNvSpPr/>
          <p:nvPr/>
        </p:nvSpPr>
        <p:spPr>
          <a:xfrm>
            <a:off x="655092"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0D2603AF-7694-2D5E-2CE3-3E8A28143B4C}"/>
              </a:ext>
            </a:extLst>
          </p:cNvPr>
          <p:cNvSpPr/>
          <p:nvPr/>
        </p:nvSpPr>
        <p:spPr>
          <a:xfrm>
            <a:off x="2598821"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7C8C7342-E93A-2498-F809-2A131918B49D}"/>
              </a:ext>
            </a:extLst>
          </p:cNvPr>
          <p:cNvSpPr txBox="1"/>
          <p:nvPr/>
        </p:nvSpPr>
        <p:spPr>
          <a:xfrm>
            <a:off x="1873249" y="322857"/>
            <a:ext cx="3111500" cy="461665"/>
          </a:xfrm>
          <a:prstGeom prst="rect">
            <a:avLst/>
          </a:prstGeom>
          <a:noFill/>
        </p:spPr>
        <p:txBody>
          <a:bodyPr wrap="square" rtlCol="0">
            <a:spAutoFit/>
          </a:bodyPr>
          <a:lstStyle/>
          <a:p>
            <a:pPr algn="ctr"/>
            <a:r>
              <a:rPr lang="de-DE" sz="2400" b="1" dirty="0"/>
              <a:t>Die alte Dorfschule</a:t>
            </a:r>
          </a:p>
        </p:txBody>
      </p:sp>
      <p:sp>
        <p:nvSpPr>
          <p:cNvPr id="17" name="Rechteck 16">
            <a:extLst>
              <a:ext uri="{FF2B5EF4-FFF2-40B4-BE49-F238E27FC236}">
                <a16:creationId xmlns:a16="http://schemas.microsoft.com/office/drawing/2014/main" id="{6D3E1B33-A41C-7AA3-B8AF-26ED8654EC49}"/>
              </a:ext>
            </a:extLst>
          </p:cNvPr>
          <p:cNvSpPr/>
          <p:nvPr/>
        </p:nvSpPr>
        <p:spPr>
          <a:xfrm>
            <a:off x="2379717" y="9125157"/>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Alte Dorfschule</a:t>
            </a:r>
          </a:p>
        </p:txBody>
      </p:sp>
      <p:sp>
        <p:nvSpPr>
          <p:cNvPr id="18" name="Textfeld 17">
            <a:hlinkClick r:id="rId5" action="ppaction://hlinksldjump"/>
            <a:extLst>
              <a:ext uri="{FF2B5EF4-FFF2-40B4-BE49-F238E27FC236}">
                <a16:creationId xmlns:a16="http://schemas.microsoft.com/office/drawing/2014/main" id="{4D5061E2-5AD3-75A0-6693-1E84F18C3346}"/>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1" name="Textfeld 20">
            <a:hlinkClick r:id="" action="ppaction://hlinkshowjump?jump=nextslide"/>
            <a:extLst>
              <a:ext uri="{FF2B5EF4-FFF2-40B4-BE49-F238E27FC236}">
                <a16:creationId xmlns:a16="http://schemas.microsoft.com/office/drawing/2014/main" id="{FE27F806-102B-438B-477A-B8B6EF3C8BFA}"/>
              </a:ext>
            </a:extLst>
          </p:cNvPr>
          <p:cNvSpPr txBox="1"/>
          <p:nvPr/>
        </p:nvSpPr>
        <p:spPr>
          <a:xfrm>
            <a:off x="4952359" y="9052817"/>
            <a:ext cx="1853697" cy="369332"/>
          </a:xfrm>
          <a:prstGeom prst="rect">
            <a:avLst/>
          </a:prstGeom>
          <a:noFill/>
        </p:spPr>
        <p:txBody>
          <a:bodyPr wrap="square" rtlCol="0">
            <a:spAutoFit/>
          </a:bodyPr>
          <a:lstStyle/>
          <a:p>
            <a:r>
              <a:rPr lang="de-DE" dirty="0">
                <a:hlinkClick r:id="rId6" action="ppaction://hlinksldjump"/>
              </a:rPr>
              <a:t>vorwärts</a:t>
            </a:r>
            <a:endParaRPr lang="de-DE" dirty="0"/>
          </a:p>
        </p:txBody>
      </p:sp>
      <p:sp>
        <p:nvSpPr>
          <p:cNvPr id="25" name="Textfeld 24">
            <a:extLst>
              <a:ext uri="{FF2B5EF4-FFF2-40B4-BE49-F238E27FC236}">
                <a16:creationId xmlns:a16="http://schemas.microsoft.com/office/drawing/2014/main" id="{66FE5A18-2365-BB3C-C60D-C2279788E5AF}"/>
              </a:ext>
            </a:extLst>
          </p:cNvPr>
          <p:cNvSpPr txBox="1"/>
          <p:nvPr/>
        </p:nvSpPr>
        <p:spPr>
          <a:xfrm>
            <a:off x="557349" y="5564777"/>
            <a:ext cx="5829164" cy="3693319"/>
          </a:xfrm>
          <a:prstGeom prst="rect">
            <a:avLst/>
          </a:prstGeom>
          <a:noFill/>
        </p:spPr>
        <p:txBody>
          <a:bodyPr wrap="square" rtlCol="0">
            <a:spAutoFit/>
          </a:bodyPr>
          <a:lstStyle/>
          <a:p>
            <a:r>
              <a:rPr lang="de-DE" sz="1200" dirty="0"/>
              <a:t>Heute übernachtet ihr an einem ganz besonderen Ort – in einer alten Volksschule aus dem Jahr 1906! </a:t>
            </a:r>
          </a:p>
          <a:p>
            <a:r>
              <a:rPr lang="de-DE" sz="1200" dirty="0"/>
              <a:t>Das ist über 120 Jahre her, und das Schulleben sah damals ganz anders aus als heute.</a:t>
            </a:r>
          </a:p>
          <a:p>
            <a:endParaRPr lang="de-DE" sz="1200" dirty="0"/>
          </a:p>
          <a:p>
            <a:r>
              <a:rPr lang="de-DE" sz="1200" dirty="0"/>
              <a:t>Früher lernten **zwei Schuljahrgänge gemeinsam in einem Klassenraum. Die Kinder saßen auf harten Holzbänken, und der Lehrer war eine sehr strenge </a:t>
            </a:r>
            <a:r>
              <a:rPr lang="de-DE" sz="1200" dirty="0" err="1"/>
              <a:t>Pspektsperson</a:t>
            </a:r>
            <a:r>
              <a:rPr lang="de-DE" sz="1200" dirty="0"/>
              <a:t>. Disziplin und Gehorsam waren wichtig, und leider gehörte sogar noch der Rohrstock zum Schulalltag.</a:t>
            </a:r>
          </a:p>
          <a:p>
            <a:endParaRPr lang="de-DE" sz="1200" dirty="0"/>
          </a:p>
          <a:p>
            <a:r>
              <a:rPr lang="de-DE" sz="1200" dirty="0"/>
              <a:t>Viele Kinder trugen Holzschuhe, die laut klapperten. Die Mädchen kamen oft mit einer **weißen Schürze** zur Schule. Geschrieben wurde auf Schiefertafeln, nicht in Heften, und im Winter war es kalt, weil es nur einen Ofen gab.</a:t>
            </a:r>
          </a:p>
          <a:p>
            <a:endParaRPr lang="de-DE" sz="1200" dirty="0"/>
          </a:p>
          <a:p>
            <a:r>
              <a:rPr lang="de-DE" sz="1200" dirty="0"/>
              <a:t>Heute dürft ihr hier schlafen – an einem Ort voller spannender Geschichte.** Vielleicht hört ihr nachts das Knarren der Dielen und könnt euch vorstellen, wie Kinder hier früher gelernt und geträumt haben.</a:t>
            </a:r>
          </a:p>
          <a:p>
            <a:endParaRPr lang="de-DE" sz="1200" dirty="0"/>
          </a:p>
          <a:p>
            <a:r>
              <a:rPr lang="de-DE" sz="1200" dirty="0"/>
              <a:t>In den Pausen spielten die Kinder nicht zusammen, Mädchen hier, die Jungs auf der anderen Seite zur Kirche hin.</a:t>
            </a:r>
          </a:p>
          <a:p>
            <a:endParaRPr lang="de-DE" dirty="0"/>
          </a:p>
        </p:txBody>
      </p:sp>
      <p:pic>
        <p:nvPicPr>
          <p:cNvPr id="3" name="Nachts_im_Klassenzimmer_von_1906">
            <a:hlinkClick r:id="" action="ppaction://media"/>
            <a:extLst>
              <a:ext uri="{FF2B5EF4-FFF2-40B4-BE49-F238E27FC236}">
                <a16:creationId xmlns:a16="http://schemas.microsoft.com/office/drawing/2014/main" id="{2592F682-A0B2-E25C-473B-EA6B8DE494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76738" y="4875213"/>
            <a:ext cx="304800" cy="304800"/>
          </a:xfrm>
          <a:prstGeom prst="rect">
            <a:avLst/>
          </a:prstGeom>
        </p:spPr>
      </p:pic>
      <p:sp>
        <p:nvSpPr>
          <p:cNvPr id="4" name="Textfeld 3">
            <a:extLst>
              <a:ext uri="{FF2B5EF4-FFF2-40B4-BE49-F238E27FC236}">
                <a16:creationId xmlns:a16="http://schemas.microsoft.com/office/drawing/2014/main" id="{A28D07FC-A6EA-6371-BE29-A318E3845596}"/>
              </a:ext>
            </a:extLst>
          </p:cNvPr>
          <p:cNvSpPr txBox="1"/>
          <p:nvPr/>
        </p:nvSpPr>
        <p:spPr>
          <a:xfrm>
            <a:off x="655092" y="9017181"/>
            <a:ext cx="1340685" cy="369332"/>
          </a:xfrm>
          <a:prstGeom prst="rect">
            <a:avLst/>
          </a:prstGeom>
          <a:noFill/>
        </p:spPr>
        <p:txBody>
          <a:bodyPr wrap="square" rtlCol="0">
            <a:spAutoFit/>
          </a:bodyPr>
          <a:lstStyle/>
          <a:p>
            <a:r>
              <a:rPr lang="de-DE" dirty="0">
                <a:hlinkClick r:id="rId8" action="ppaction://hlinksldjump"/>
              </a:rPr>
              <a:t>zurück</a:t>
            </a:r>
            <a:endParaRPr lang="de-DE" dirty="0"/>
          </a:p>
        </p:txBody>
      </p:sp>
    </p:spTree>
    <p:extLst>
      <p:ext uri="{BB962C8B-B14F-4D97-AF65-F5344CB8AC3E}">
        <p14:creationId xmlns:p14="http://schemas.microsoft.com/office/powerpoint/2010/main" val="602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D61A-1B07-3815-EB50-EC60AF148751}"/>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77698A64-9CF3-B3D7-6BA5-E08AD6952949}"/>
              </a:ext>
            </a:extLst>
          </p:cNvPr>
          <p:cNvPicPr>
            <a:picLocks noChangeAspect="1"/>
          </p:cNvPicPr>
          <p:nvPr/>
        </p:nvPicPr>
        <p:blipFill>
          <a:blip r:embed="rId2"/>
          <a:srcRect l="3583" t="-1407" r="8909" b="1407"/>
          <a:stretch>
            <a:fillRect/>
          </a:stretch>
        </p:blipFill>
        <p:spPr>
          <a:xfrm>
            <a:off x="0" y="-152749"/>
            <a:ext cx="6858000" cy="10058749"/>
          </a:xfrm>
          <a:prstGeom prst="rect">
            <a:avLst/>
          </a:prstGeom>
        </p:spPr>
      </p:pic>
      <p:sp>
        <p:nvSpPr>
          <p:cNvPr id="7" name="Freihandform: Form 6">
            <a:extLst>
              <a:ext uri="{FF2B5EF4-FFF2-40B4-BE49-F238E27FC236}">
                <a16:creationId xmlns:a16="http://schemas.microsoft.com/office/drawing/2014/main" id="{2A8D65CC-6895-B80B-9AC3-BB844F677162}"/>
              </a:ext>
            </a:extLst>
          </p:cNvPr>
          <p:cNvSpPr/>
          <p:nvPr/>
        </p:nvSpPr>
        <p:spPr>
          <a:xfrm>
            <a:off x="1007411" y="963493"/>
            <a:ext cx="5843823" cy="8320754"/>
          </a:xfrm>
          <a:custGeom>
            <a:avLst/>
            <a:gdLst>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854729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721993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62813 w 5865265"/>
              <a:gd name="csY10" fmla="*/ 4751490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808"/>
              <a:gd name="csX1" fmla="*/ 2819116 w 5865265"/>
              <a:gd name="csY1" fmla="*/ 1455225 h 8343808"/>
              <a:gd name="csX2" fmla="*/ 3032967 w 5865265"/>
              <a:gd name="csY2" fmla="*/ 1602709 h 8343808"/>
              <a:gd name="csX3" fmla="*/ 2996097 w 5865265"/>
              <a:gd name="csY3" fmla="*/ 2118903 h 8343808"/>
              <a:gd name="csX4" fmla="*/ 2833864 w 5865265"/>
              <a:gd name="csY4" fmla="*/ 2598225 h 8343808"/>
              <a:gd name="csX5" fmla="*/ 2487277 w 5865265"/>
              <a:gd name="csY5" fmla="*/ 2627722 h 8343808"/>
              <a:gd name="csX6" fmla="*/ 1661367 w 5865265"/>
              <a:gd name="csY6" fmla="*/ 2966935 h 8343808"/>
              <a:gd name="csX7" fmla="*/ 1491761 w 5865265"/>
              <a:gd name="csY7" fmla="*/ 3438884 h 8343808"/>
              <a:gd name="csX8" fmla="*/ 1963709 w 5865265"/>
              <a:gd name="csY8" fmla="*/ 3792845 h 8343808"/>
              <a:gd name="csX9" fmla="*/ 2354542 w 5865265"/>
              <a:gd name="csY9" fmla="*/ 3991948 h 8343808"/>
              <a:gd name="csX10" fmla="*/ 2162813 w 5865265"/>
              <a:gd name="csY10" fmla="*/ 4751490 h 8343808"/>
              <a:gd name="csX11" fmla="*/ 1830974 w 5865265"/>
              <a:gd name="csY11" fmla="*/ 4773613 h 8343808"/>
              <a:gd name="csX12" fmla="*/ 1307406 w 5865265"/>
              <a:gd name="csY12" fmla="*/ 6314819 h 8343808"/>
              <a:gd name="csX13" fmla="*/ 864955 w 5865265"/>
              <a:gd name="csY13" fmla="*/ 6506548 h 8343808"/>
              <a:gd name="csX14" fmla="*/ 687974 w 5865265"/>
              <a:gd name="csY14" fmla="*/ 7841277 h 8343808"/>
              <a:gd name="csX15" fmla="*/ 105413 w 5865265"/>
              <a:gd name="csY15" fmla="*/ 7959264 h 8343808"/>
              <a:gd name="csX16" fmla="*/ 3084587 w 5865265"/>
              <a:gd name="csY16" fmla="*/ 8342722 h 8343808"/>
              <a:gd name="csX17" fmla="*/ 2996096 w 5865265"/>
              <a:gd name="csY17" fmla="*/ 7826529 h 8343808"/>
              <a:gd name="csX18" fmla="*/ 3276316 w 5865265"/>
              <a:gd name="csY18" fmla="*/ 7774909 h 8343808"/>
              <a:gd name="csX19" fmla="*/ 3209948 w 5865265"/>
              <a:gd name="csY19" fmla="*/ 6808890 h 8343808"/>
              <a:gd name="csX20" fmla="*/ 3239445 w 5865265"/>
              <a:gd name="csY20" fmla="*/ 6985871 h 8343808"/>
              <a:gd name="csX21" fmla="*/ 4286580 w 5865265"/>
              <a:gd name="csY21" fmla="*/ 7170225 h 8343808"/>
              <a:gd name="csX22" fmla="*/ 4375071 w 5865265"/>
              <a:gd name="csY22" fmla="*/ 6690903 h 8343808"/>
              <a:gd name="csX23" fmla="*/ 5370587 w 5865265"/>
              <a:gd name="csY23" fmla="*/ 6713025 h 8343808"/>
              <a:gd name="csX24" fmla="*/ 5481200 w 5865265"/>
              <a:gd name="csY24" fmla="*/ 6123090 h 8343808"/>
              <a:gd name="csX25" fmla="*/ 5540193 w 5865265"/>
              <a:gd name="csY25" fmla="*/ 5518406 h 8343808"/>
              <a:gd name="csX26" fmla="*/ 5754045 w 5865265"/>
              <a:gd name="csY26" fmla="*/ 4626129 h 8343808"/>
              <a:gd name="csX27" fmla="*/ 5857284 w 5865265"/>
              <a:gd name="csY27" fmla="*/ 4301664 h 8343808"/>
              <a:gd name="csX28" fmla="*/ 5547567 w 5865265"/>
              <a:gd name="csY28" fmla="*/ 3291400 h 8343808"/>
              <a:gd name="csX29" fmla="*/ 5326342 w 5865265"/>
              <a:gd name="csY29" fmla="*/ 3114419 h 8343808"/>
              <a:gd name="csX30" fmla="*/ 5363213 w 5865265"/>
              <a:gd name="csY30" fmla="*/ 2362251 h 8343808"/>
              <a:gd name="csX31" fmla="*/ 5481200 w 5865265"/>
              <a:gd name="csY31" fmla="*/ 1949296 h 8343808"/>
              <a:gd name="csX32" fmla="*/ 5097742 w 5865265"/>
              <a:gd name="csY32" fmla="*/ 1846058 h 8343808"/>
              <a:gd name="csX33" fmla="*/ 4780651 w 5865265"/>
              <a:gd name="csY33" fmla="*/ 1632206 h 8343808"/>
              <a:gd name="csX34" fmla="*/ 4869142 w 5865265"/>
              <a:gd name="csY34" fmla="*/ 1506845 h 8343808"/>
              <a:gd name="csX35" fmla="*/ 4898638 w 5865265"/>
              <a:gd name="csY35" fmla="*/ 1263496 h 8343808"/>
              <a:gd name="csX36" fmla="*/ 3062464 w 5865265"/>
              <a:gd name="csY36" fmla="*/ 924284 h 8343808"/>
              <a:gd name="csX37" fmla="*/ 3099335 w 5865265"/>
              <a:gd name="csY37" fmla="*/ 695684 h 8343808"/>
              <a:gd name="csX38" fmla="*/ 3202574 w 5865265"/>
              <a:gd name="csY38" fmla="*/ 9884 h 8343808"/>
              <a:gd name="csX39" fmla="*/ 2819116 w 5865265"/>
              <a:gd name="csY39" fmla="*/ 1270871 h 8343808"/>
              <a:gd name="csX40" fmla="*/ 2819116 w 5865265"/>
              <a:gd name="csY40" fmla="*/ 1270871 h 8343808"/>
              <a:gd name="csX0" fmla="*/ 2446784 w 5846894"/>
              <a:gd name="csY0" fmla="*/ 1551090 h 8314397"/>
              <a:gd name="csX1" fmla="*/ 2800745 w 5846894"/>
              <a:gd name="csY1" fmla="*/ 1455225 h 8314397"/>
              <a:gd name="csX2" fmla="*/ 3014596 w 5846894"/>
              <a:gd name="csY2" fmla="*/ 1602709 h 8314397"/>
              <a:gd name="csX3" fmla="*/ 2977726 w 5846894"/>
              <a:gd name="csY3" fmla="*/ 2118903 h 8314397"/>
              <a:gd name="csX4" fmla="*/ 2815493 w 5846894"/>
              <a:gd name="csY4" fmla="*/ 2598225 h 8314397"/>
              <a:gd name="csX5" fmla="*/ 2468906 w 5846894"/>
              <a:gd name="csY5" fmla="*/ 2627722 h 8314397"/>
              <a:gd name="csX6" fmla="*/ 1642996 w 5846894"/>
              <a:gd name="csY6" fmla="*/ 2966935 h 8314397"/>
              <a:gd name="csX7" fmla="*/ 1473390 w 5846894"/>
              <a:gd name="csY7" fmla="*/ 3438884 h 8314397"/>
              <a:gd name="csX8" fmla="*/ 1945338 w 5846894"/>
              <a:gd name="csY8" fmla="*/ 3792845 h 8314397"/>
              <a:gd name="csX9" fmla="*/ 2336171 w 5846894"/>
              <a:gd name="csY9" fmla="*/ 3991948 h 8314397"/>
              <a:gd name="csX10" fmla="*/ 2144442 w 5846894"/>
              <a:gd name="csY10" fmla="*/ 4751490 h 8314397"/>
              <a:gd name="csX11" fmla="*/ 1812603 w 5846894"/>
              <a:gd name="csY11" fmla="*/ 4773613 h 8314397"/>
              <a:gd name="csX12" fmla="*/ 1289035 w 5846894"/>
              <a:gd name="csY12" fmla="*/ 6314819 h 8314397"/>
              <a:gd name="csX13" fmla="*/ 846584 w 5846894"/>
              <a:gd name="csY13" fmla="*/ 6506548 h 8314397"/>
              <a:gd name="csX14" fmla="*/ 669603 w 5846894"/>
              <a:gd name="csY14" fmla="*/ 7841277 h 8314397"/>
              <a:gd name="csX15" fmla="*/ 87042 w 5846894"/>
              <a:gd name="csY15" fmla="*/ 7959264 h 8314397"/>
              <a:gd name="csX16" fmla="*/ 2763874 w 5846894"/>
              <a:gd name="csY16" fmla="*/ 8313225 h 8314397"/>
              <a:gd name="csX17" fmla="*/ 2977725 w 5846894"/>
              <a:gd name="csY17" fmla="*/ 7826529 h 8314397"/>
              <a:gd name="csX18" fmla="*/ 3257945 w 5846894"/>
              <a:gd name="csY18" fmla="*/ 7774909 h 8314397"/>
              <a:gd name="csX19" fmla="*/ 3191577 w 5846894"/>
              <a:gd name="csY19" fmla="*/ 6808890 h 8314397"/>
              <a:gd name="csX20" fmla="*/ 3221074 w 5846894"/>
              <a:gd name="csY20" fmla="*/ 6985871 h 8314397"/>
              <a:gd name="csX21" fmla="*/ 4268209 w 5846894"/>
              <a:gd name="csY21" fmla="*/ 7170225 h 8314397"/>
              <a:gd name="csX22" fmla="*/ 4356700 w 5846894"/>
              <a:gd name="csY22" fmla="*/ 6690903 h 8314397"/>
              <a:gd name="csX23" fmla="*/ 5352216 w 5846894"/>
              <a:gd name="csY23" fmla="*/ 6713025 h 8314397"/>
              <a:gd name="csX24" fmla="*/ 5462829 w 5846894"/>
              <a:gd name="csY24" fmla="*/ 6123090 h 8314397"/>
              <a:gd name="csX25" fmla="*/ 5521822 w 5846894"/>
              <a:gd name="csY25" fmla="*/ 5518406 h 8314397"/>
              <a:gd name="csX26" fmla="*/ 5735674 w 5846894"/>
              <a:gd name="csY26" fmla="*/ 4626129 h 8314397"/>
              <a:gd name="csX27" fmla="*/ 5838913 w 5846894"/>
              <a:gd name="csY27" fmla="*/ 4301664 h 8314397"/>
              <a:gd name="csX28" fmla="*/ 5529196 w 5846894"/>
              <a:gd name="csY28" fmla="*/ 3291400 h 8314397"/>
              <a:gd name="csX29" fmla="*/ 5307971 w 5846894"/>
              <a:gd name="csY29" fmla="*/ 3114419 h 8314397"/>
              <a:gd name="csX30" fmla="*/ 5344842 w 5846894"/>
              <a:gd name="csY30" fmla="*/ 2362251 h 8314397"/>
              <a:gd name="csX31" fmla="*/ 5462829 w 5846894"/>
              <a:gd name="csY31" fmla="*/ 1949296 h 8314397"/>
              <a:gd name="csX32" fmla="*/ 5079371 w 5846894"/>
              <a:gd name="csY32" fmla="*/ 1846058 h 8314397"/>
              <a:gd name="csX33" fmla="*/ 4762280 w 5846894"/>
              <a:gd name="csY33" fmla="*/ 1632206 h 8314397"/>
              <a:gd name="csX34" fmla="*/ 4850771 w 5846894"/>
              <a:gd name="csY34" fmla="*/ 1506845 h 8314397"/>
              <a:gd name="csX35" fmla="*/ 4880267 w 5846894"/>
              <a:gd name="csY35" fmla="*/ 1263496 h 8314397"/>
              <a:gd name="csX36" fmla="*/ 3044093 w 5846894"/>
              <a:gd name="csY36" fmla="*/ 924284 h 8314397"/>
              <a:gd name="csX37" fmla="*/ 3080964 w 5846894"/>
              <a:gd name="csY37" fmla="*/ 695684 h 8314397"/>
              <a:gd name="csX38" fmla="*/ 3184203 w 5846894"/>
              <a:gd name="csY38" fmla="*/ 9884 h 8314397"/>
              <a:gd name="csX39" fmla="*/ 2800745 w 5846894"/>
              <a:gd name="csY39" fmla="*/ 1270871 h 8314397"/>
              <a:gd name="csX40" fmla="*/ 2800745 w 5846894"/>
              <a:gd name="csY40" fmla="*/ 1270871 h 8314397"/>
              <a:gd name="csX0" fmla="*/ 2443713 w 5843823"/>
              <a:gd name="csY0" fmla="*/ 1551090 h 8321748"/>
              <a:gd name="csX1" fmla="*/ 2797674 w 5843823"/>
              <a:gd name="csY1" fmla="*/ 1455225 h 8321748"/>
              <a:gd name="csX2" fmla="*/ 3011525 w 5843823"/>
              <a:gd name="csY2" fmla="*/ 1602709 h 8321748"/>
              <a:gd name="csX3" fmla="*/ 2974655 w 5843823"/>
              <a:gd name="csY3" fmla="*/ 2118903 h 8321748"/>
              <a:gd name="csX4" fmla="*/ 2812422 w 5843823"/>
              <a:gd name="csY4" fmla="*/ 2598225 h 8321748"/>
              <a:gd name="csX5" fmla="*/ 2465835 w 5843823"/>
              <a:gd name="csY5" fmla="*/ 2627722 h 8321748"/>
              <a:gd name="csX6" fmla="*/ 1639925 w 5843823"/>
              <a:gd name="csY6" fmla="*/ 2966935 h 8321748"/>
              <a:gd name="csX7" fmla="*/ 1470319 w 5843823"/>
              <a:gd name="csY7" fmla="*/ 3438884 h 8321748"/>
              <a:gd name="csX8" fmla="*/ 1942267 w 5843823"/>
              <a:gd name="csY8" fmla="*/ 3792845 h 8321748"/>
              <a:gd name="csX9" fmla="*/ 2333100 w 5843823"/>
              <a:gd name="csY9" fmla="*/ 3991948 h 8321748"/>
              <a:gd name="csX10" fmla="*/ 2141371 w 5843823"/>
              <a:gd name="csY10" fmla="*/ 4751490 h 8321748"/>
              <a:gd name="csX11" fmla="*/ 1809532 w 5843823"/>
              <a:gd name="csY11" fmla="*/ 4773613 h 8321748"/>
              <a:gd name="csX12" fmla="*/ 1285964 w 5843823"/>
              <a:gd name="csY12" fmla="*/ 6314819 h 8321748"/>
              <a:gd name="csX13" fmla="*/ 843513 w 5843823"/>
              <a:gd name="csY13" fmla="*/ 6506548 h 8321748"/>
              <a:gd name="csX14" fmla="*/ 666532 w 5843823"/>
              <a:gd name="csY14" fmla="*/ 7841277 h 8321748"/>
              <a:gd name="csX15" fmla="*/ 83971 w 5843823"/>
              <a:gd name="csY15" fmla="*/ 7959264 h 8321748"/>
              <a:gd name="csX16" fmla="*/ 2709184 w 5843823"/>
              <a:gd name="csY16" fmla="*/ 8320599 h 8321748"/>
              <a:gd name="csX17" fmla="*/ 2974654 w 5843823"/>
              <a:gd name="csY17" fmla="*/ 7826529 h 8321748"/>
              <a:gd name="csX18" fmla="*/ 3254874 w 5843823"/>
              <a:gd name="csY18" fmla="*/ 7774909 h 8321748"/>
              <a:gd name="csX19" fmla="*/ 3188506 w 5843823"/>
              <a:gd name="csY19" fmla="*/ 6808890 h 8321748"/>
              <a:gd name="csX20" fmla="*/ 3218003 w 5843823"/>
              <a:gd name="csY20" fmla="*/ 6985871 h 8321748"/>
              <a:gd name="csX21" fmla="*/ 4265138 w 5843823"/>
              <a:gd name="csY21" fmla="*/ 7170225 h 8321748"/>
              <a:gd name="csX22" fmla="*/ 4353629 w 5843823"/>
              <a:gd name="csY22" fmla="*/ 6690903 h 8321748"/>
              <a:gd name="csX23" fmla="*/ 5349145 w 5843823"/>
              <a:gd name="csY23" fmla="*/ 6713025 h 8321748"/>
              <a:gd name="csX24" fmla="*/ 5459758 w 5843823"/>
              <a:gd name="csY24" fmla="*/ 6123090 h 8321748"/>
              <a:gd name="csX25" fmla="*/ 5518751 w 5843823"/>
              <a:gd name="csY25" fmla="*/ 5518406 h 8321748"/>
              <a:gd name="csX26" fmla="*/ 5732603 w 5843823"/>
              <a:gd name="csY26" fmla="*/ 4626129 h 8321748"/>
              <a:gd name="csX27" fmla="*/ 5835842 w 5843823"/>
              <a:gd name="csY27" fmla="*/ 4301664 h 8321748"/>
              <a:gd name="csX28" fmla="*/ 5526125 w 5843823"/>
              <a:gd name="csY28" fmla="*/ 3291400 h 8321748"/>
              <a:gd name="csX29" fmla="*/ 5304900 w 5843823"/>
              <a:gd name="csY29" fmla="*/ 3114419 h 8321748"/>
              <a:gd name="csX30" fmla="*/ 5341771 w 5843823"/>
              <a:gd name="csY30" fmla="*/ 2362251 h 8321748"/>
              <a:gd name="csX31" fmla="*/ 5459758 w 5843823"/>
              <a:gd name="csY31" fmla="*/ 1949296 h 8321748"/>
              <a:gd name="csX32" fmla="*/ 5076300 w 5843823"/>
              <a:gd name="csY32" fmla="*/ 1846058 h 8321748"/>
              <a:gd name="csX33" fmla="*/ 4759209 w 5843823"/>
              <a:gd name="csY33" fmla="*/ 1632206 h 8321748"/>
              <a:gd name="csX34" fmla="*/ 4847700 w 5843823"/>
              <a:gd name="csY34" fmla="*/ 1506845 h 8321748"/>
              <a:gd name="csX35" fmla="*/ 4877196 w 5843823"/>
              <a:gd name="csY35" fmla="*/ 1263496 h 8321748"/>
              <a:gd name="csX36" fmla="*/ 3041022 w 5843823"/>
              <a:gd name="csY36" fmla="*/ 924284 h 8321748"/>
              <a:gd name="csX37" fmla="*/ 3077893 w 5843823"/>
              <a:gd name="csY37" fmla="*/ 695684 h 8321748"/>
              <a:gd name="csX38" fmla="*/ 3181132 w 5843823"/>
              <a:gd name="csY38" fmla="*/ 9884 h 8321748"/>
              <a:gd name="csX39" fmla="*/ 2797674 w 5843823"/>
              <a:gd name="csY39" fmla="*/ 1270871 h 8321748"/>
              <a:gd name="csX40" fmla="*/ 2797674 w 5843823"/>
              <a:gd name="csY40" fmla="*/ 1270871 h 8321748"/>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218003 w 5843823"/>
              <a:gd name="csY20" fmla="*/ 6985871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2790300 w 5843823"/>
              <a:gd name="csY20" fmla="*/ 7030117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66384 w 5843823"/>
              <a:gd name="csY19" fmla="*/ 6904754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1133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13519 w 5843823"/>
              <a:gd name="csY21" fmla="*/ 7155477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72860 w 5843823"/>
              <a:gd name="csY20" fmla="*/ 6550794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13866 w 5843823"/>
              <a:gd name="csY20" fmla="*/ 6521297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107 h 8320754"/>
              <a:gd name="csX1" fmla="*/ 2797674 w 5843823"/>
              <a:gd name="csY1" fmla="*/ 1455242 h 8320754"/>
              <a:gd name="csX2" fmla="*/ 3011525 w 5843823"/>
              <a:gd name="csY2" fmla="*/ 1602726 h 8320754"/>
              <a:gd name="csX3" fmla="*/ 2974655 w 5843823"/>
              <a:gd name="csY3" fmla="*/ 2118920 h 8320754"/>
              <a:gd name="csX4" fmla="*/ 2812422 w 5843823"/>
              <a:gd name="csY4" fmla="*/ 2598242 h 8320754"/>
              <a:gd name="csX5" fmla="*/ 2465835 w 5843823"/>
              <a:gd name="csY5" fmla="*/ 2627739 h 8320754"/>
              <a:gd name="csX6" fmla="*/ 1639925 w 5843823"/>
              <a:gd name="csY6" fmla="*/ 2966952 h 8320754"/>
              <a:gd name="csX7" fmla="*/ 1470319 w 5843823"/>
              <a:gd name="csY7" fmla="*/ 3438901 h 8320754"/>
              <a:gd name="csX8" fmla="*/ 1942267 w 5843823"/>
              <a:gd name="csY8" fmla="*/ 3792862 h 8320754"/>
              <a:gd name="csX9" fmla="*/ 2333100 w 5843823"/>
              <a:gd name="csY9" fmla="*/ 3991965 h 8320754"/>
              <a:gd name="csX10" fmla="*/ 2141371 w 5843823"/>
              <a:gd name="csY10" fmla="*/ 4751507 h 8320754"/>
              <a:gd name="csX11" fmla="*/ 1809532 w 5843823"/>
              <a:gd name="csY11" fmla="*/ 4773630 h 8320754"/>
              <a:gd name="csX12" fmla="*/ 1285964 w 5843823"/>
              <a:gd name="csY12" fmla="*/ 6314836 h 8320754"/>
              <a:gd name="csX13" fmla="*/ 843513 w 5843823"/>
              <a:gd name="csY13" fmla="*/ 6506565 h 8320754"/>
              <a:gd name="csX14" fmla="*/ 666532 w 5843823"/>
              <a:gd name="csY14" fmla="*/ 7841294 h 8320754"/>
              <a:gd name="csX15" fmla="*/ 83971 w 5843823"/>
              <a:gd name="csY15" fmla="*/ 7959281 h 8320754"/>
              <a:gd name="csX16" fmla="*/ 2709184 w 5843823"/>
              <a:gd name="csY16" fmla="*/ 8320616 h 8320754"/>
              <a:gd name="csX17" fmla="*/ 2989402 w 5843823"/>
              <a:gd name="csY17" fmla="*/ 7915037 h 8320754"/>
              <a:gd name="csX18" fmla="*/ 3254874 w 5843823"/>
              <a:gd name="csY18" fmla="*/ 7774926 h 8320754"/>
              <a:gd name="csX19" fmla="*/ 3254874 w 5843823"/>
              <a:gd name="csY19" fmla="*/ 7015384 h 8320754"/>
              <a:gd name="csX20" fmla="*/ 3313866 w 5843823"/>
              <a:gd name="csY20" fmla="*/ 6521314 h 8320754"/>
              <a:gd name="csX21" fmla="*/ 4250390 w 5843823"/>
              <a:gd name="csY21" fmla="*/ 6617178 h 8320754"/>
              <a:gd name="csX22" fmla="*/ 4287261 w 5843823"/>
              <a:gd name="csY22" fmla="*/ 6609804 h 8320754"/>
              <a:gd name="csX23" fmla="*/ 5349145 w 5843823"/>
              <a:gd name="csY23" fmla="*/ 6713042 h 8320754"/>
              <a:gd name="csX24" fmla="*/ 5459758 w 5843823"/>
              <a:gd name="csY24" fmla="*/ 6123107 h 8320754"/>
              <a:gd name="csX25" fmla="*/ 5518751 w 5843823"/>
              <a:gd name="csY25" fmla="*/ 5518423 h 8320754"/>
              <a:gd name="csX26" fmla="*/ 5732603 w 5843823"/>
              <a:gd name="csY26" fmla="*/ 4626146 h 8320754"/>
              <a:gd name="csX27" fmla="*/ 5835842 w 5843823"/>
              <a:gd name="csY27" fmla="*/ 4301681 h 8320754"/>
              <a:gd name="csX28" fmla="*/ 5526125 w 5843823"/>
              <a:gd name="csY28" fmla="*/ 3291417 h 8320754"/>
              <a:gd name="csX29" fmla="*/ 5304900 w 5843823"/>
              <a:gd name="csY29" fmla="*/ 3114436 h 8320754"/>
              <a:gd name="csX30" fmla="*/ 5341771 w 5843823"/>
              <a:gd name="csY30" fmla="*/ 2362268 h 8320754"/>
              <a:gd name="csX31" fmla="*/ 5459758 w 5843823"/>
              <a:gd name="csY31" fmla="*/ 1949313 h 8320754"/>
              <a:gd name="csX32" fmla="*/ 5076300 w 5843823"/>
              <a:gd name="csY32" fmla="*/ 1846075 h 8320754"/>
              <a:gd name="csX33" fmla="*/ 4759209 w 5843823"/>
              <a:gd name="csY33" fmla="*/ 1632223 h 8320754"/>
              <a:gd name="csX34" fmla="*/ 4847700 w 5843823"/>
              <a:gd name="csY34" fmla="*/ 1506862 h 8320754"/>
              <a:gd name="csX35" fmla="*/ 4877196 w 5843823"/>
              <a:gd name="csY35" fmla="*/ 1263513 h 8320754"/>
              <a:gd name="csX36" fmla="*/ 3232751 w 5843823"/>
              <a:gd name="csY36" fmla="*/ 931675 h 8320754"/>
              <a:gd name="csX37" fmla="*/ 3077893 w 5843823"/>
              <a:gd name="csY37" fmla="*/ 695701 h 8320754"/>
              <a:gd name="csX38" fmla="*/ 3181132 w 5843823"/>
              <a:gd name="csY38" fmla="*/ 9901 h 8320754"/>
              <a:gd name="csX39" fmla="*/ 2797674 w 5843823"/>
              <a:gd name="csY39" fmla="*/ 1270888 h 8320754"/>
              <a:gd name="csX40" fmla="*/ 2797674 w 5843823"/>
              <a:gd name="csY40" fmla="*/ 1270888 h 83207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5843823" h="8320754">
                <a:moveTo>
                  <a:pt x="2443713" y="1551107"/>
                </a:moveTo>
                <a:cubicBezTo>
                  <a:pt x="2573376" y="1498873"/>
                  <a:pt x="2703039" y="1446639"/>
                  <a:pt x="2797674" y="1455242"/>
                </a:cubicBezTo>
                <a:cubicBezTo>
                  <a:pt x="2892309" y="1463845"/>
                  <a:pt x="2982028" y="1492113"/>
                  <a:pt x="3011525" y="1602726"/>
                </a:cubicBezTo>
                <a:cubicBezTo>
                  <a:pt x="3041022" y="1713339"/>
                  <a:pt x="3007839" y="1953001"/>
                  <a:pt x="2974655" y="2118920"/>
                </a:cubicBezTo>
                <a:cubicBezTo>
                  <a:pt x="2941471" y="2284839"/>
                  <a:pt x="2897225" y="2513439"/>
                  <a:pt x="2812422" y="2598242"/>
                </a:cubicBezTo>
                <a:cubicBezTo>
                  <a:pt x="2727619" y="2683045"/>
                  <a:pt x="2661251" y="2566287"/>
                  <a:pt x="2465835" y="2627739"/>
                </a:cubicBezTo>
                <a:cubicBezTo>
                  <a:pt x="2270419" y="2689191"/>
                  <a:pt x="1805844" y="2831758"/>
                  <a:pt x="1639925" y="2966952"/>
                </a:cubicBezTo>
                <a:cubicBezTo>
                  <a:pt x="1474006" y="3102146"/>
                  <a:pt x="1419929" y="3301249"/>
                  <a:pt x="1470319" y="3438901"/>
                </a:cubicBezTo>
                <a:cubicBezTo>
                  <a:pt x="1520709" y="3576553"/>
                  <a:pt x="1798470" y="3700685"/>
                  <a:pt x="1942267" y="3792862"/>
                </a:cubicBezTo>
                <a:cubicBezTo>
                  <a:pt x="2086064" y="3885039"/>
                  <a:pt x="2299916" y="3832191"/>
                  <a:pt x="2333100" y="3991965"/>
                </a:cubicBezTo>
                <a:cubicBezTo>
                  <a:pt x="2366284" y="4151739"/>
                  <a:pt x="2228632" y="4621230"/>
                  <a:pt x="2141371" y="4751507"/>
                </a:cubicBezTo>
                <a:cubicBezTo>
                  <a:pt x="2054110" y="4881784"/>
                  <a:pt x="1952100" y="4513075"/>
                  <a:pt x="1809532" y="4773630"/>
                </a:cubicBezTo>
                <a:cubicBezTo>
                  <a:pt x="1666964" y="5034185"/>
                  <a:pt x="1446967" y="6026014"/>
                  <a:pt x="1285964" y="6314836"/>
                </a:cubicBezTo>
                <a:cubicBezTo>
                  <a:pt x="1124961" y="6603659"/>
                  <a:pt x="946752" y="6252155"/>
                  <a:pt x="843513" y="6506565"/>
                </a:cubicBezTo>
                <a:cubicBezTo>
                  <a:pt x="740274" y="6760975"/>
                  <a:pt x="793122" y="7599175"/>
                  <a:pt x="666532" y="7841294"/>
                </a:cubicBezTo>
                <a:cubicBezTo>
                  <a:pt x="539942" y="8083413"/>
                  <a:pt x="-256471" y="7879394"/>
                  <a:pt x="83971" y="7959281"/>
                </a:cubicBezTo>
                <a:cubicBezTo>
                  <a:pt x="424413" y="8039168"/>
                  <a:pt x="2224946" y="8327990"/>
                  <a:pt x="2709184" y="8320616"/>
                </a:cubicBezTo>
                <a:cubicBezTo>
                  <a:pt x="3193423" y="8313242"/>
                  <a:pt x="2898454" y="8005985"/>
                  <a:pt x="2989402" y="7915037"/>
                </a:cubicBezTo>
                <a:cubicBezTo>
                  <a:pt x="3080350" y="7824089"/>
                  <a:pt x="3210629" y="7924868"/>
                  <a:pt x="3254874" y="7774926"/>
                </a:cubicBezTo>
                <a:cubicBezTo>
                  <a:pt x="3299119" y="7624984"/>
                  <a:pt x="3245042" y="7224319"/>
                  <a:pt x="3254874" y="7015384"/>
                </a:cubicBezTo>
                <a:cubicBezTo>
                  <a:pt x="3264706" y="6806449"/>
                  <a:pt x="3147947" y="6587682"/>
                  <a:pt x="3313866" y="6521314"/>
                </a:cubicBezTo>
                <a:cubicBezTo>
                  <a:pt x="3479785" y="6454946"/>
                  <a:pt x="4088158" y="6602430"/>
                  <a:pt x="4250390" y="6617178"/>
                </a:cubicBezTo>
                <a:cubicBezTo>
                  <a:pt x="4412622" y="6631926"/>
                  <a:pt x="4104135" y="6593827"/>
                  <a:pt x="4287261" y="6609804"/>
                </a:cubicBezTo>
                <a:cubicBezTo>
                  <a:pt x="4470387" y="6625781"/>
                  <a:pt x="5153729" y="6794158"/>
                  <a:pt x="5349145" y="6713042"/>
                </a:cubicBezTo>
                <a:cubicBezTo>
                  <a:pt x="5544561" y="6631926"/>
                  <a:pt x="5431490" y="6322210"/>
                  <a:pt x="5459758" y="6123107"/>
                </a:cubicBezTo>
                <a:cubicBezTo>
                  <a:pt x="5488026" y="5924004"/>
                  <a:pt x="5473277" y="5767916"/>
                  <a:pt x="5518751" y="5518423"/>
                </a:cubicBezTo>
                <a:cubicBezTo>
                  <a:pt x="5564225" y="5268930"/>
                  <a:pt x="5679755" y="4828936"/>
                  <a:pt x="5732603" y="4626146"/>
                </a:cubicBezTo>
                <a:cubicBezTo>
                  <a:pt x="5785451" y="4423356"/>
                  <a:pt x="5870255" y="4524136"/>
                  <a:pt x="5835842" y="4301681"/>
                </a:cubicBezTo>
                <a:cubicBezTo>
                  <a:pt x="5801429" y="4079226"/>
                  <a:pt x="5614615" y="3489291"/>
                  <a:pt x="5526125" y="3291417"/>
                </a:cubicBezTo>
                <a:cubicBezTo>
                  <a:pt x="5437635" y="3093543"/>
                  <a:pt x="5335626" y="3269294"/>
                  <a:pt x="5304900" y="3114436"/>
                </a:cubicBezTo>
                <a:cubicBezTo>
                  <a:pt x="5274174" y="2959578"/>
                  <a:pt x="5315961" y="2556455"/>
                  <a:pt x="5341771" y="2362268"/>
                </a:cubicBezTo>
                <a:cubicBezTo>
                  <a:pt x="5367581" y="2168081"/>
                  <a:pt x="5504003" y="2035345"/>
                  <a:pt x="5459758" y="1949313"/>
                </a:cubicBezTo>
                <a:cubicBezTo>
                  <a:pt x="5415513" y="1863281"/>
                  <a:pt x="5193058" y="1898923"/>
                  <a:pt x="5076300" y="1846075"/>
                </a:cubicBezTo>
                <a:cubicBezTo>
                  <a:pt x="4959542" y="1793227"/>
                  <a:pt x="4797309" y="1688759"/>
                  <a:pt x="4759209" y="1632223"/>
                </a:cubicBezTo>
                <a:cubicBezTo>
                  <a:pt x="4721109" y="1575687"/>
                  <a:pt x="4828036" y="1568314"/>
                  <a:pt x="4847700" y="1506862"/>
                </a:cubicBezTo>
                <a:cubicBezTo>
                  <a:pt x="4867364" y="1445410"/>
                  <a:pt x="5146354" y="1359377"/>
                  <a:pt x="4877196" y="1263513"/>
                </a:cubicBezTo>
                <a:cubicBezTo>
                  <a:pt x="4608038" y="1167649"/>
                  <a:pt x="3532635" y="1026310"/>
                  <a:pt x="3232751" y="931675"/>
                </a:cubicBezTo>
                <a:cubicBezTo>
                  <a:pt x="2932867" y="837040"/>
                  <a:pt x="3086496" y="849330"/>
                  <a:pt x="3077893" y="695701"/>
                </a:cubicBezTo>
                <a:cubicBezTo>
                  <a:pt x="3069290" y="542072"/>
                  <a:pt x="3227835" y="-85964"/>
                  <a:pt x="3181132" y="9901"/>
                </a:cubicBezTo>
                <a:cubicBezTo>
                  <a:pt x="3134429" y="105765"/>
                  <a:pt x="2797674" y="1270888"/>
                  <a:pt x="2797674" y="1270888"/>
                </a:cubicBezTo>
                <a:lnTo>
                  <a:pt x="2797674" y="1270888"/>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B00469C1-434F-722C-3F96-38CE35A6339C}"/>
              </a:ext>
            </a:extLst>
          </p:cNvPr>
          <p:cNvSpPr/>
          <p:nvPr/>
        </p:nvSpPr>
        <p:spPr>
          <a:xfrm>
            <a:off x="3288890" y="227862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1</a:t>
            </a:r>
          </a:p>
        </p:txBody>
      </p:sp>
      <p:sp>
        <p:nvSpPr>
          <p:cNvPr id="9" name="Ellipse 8">
            <a:extLst>
              <a:ext uri="{FF2B5EF4-FFF2-40B4-BE49-F238E27FC236}">
                <a16:creationId xmlns:a16="http://schemas.microsoft.com/office/drawing/2014/main" id="{6444974B-C707-D0A2-1D12-E90CA3C8DBE5}"/>
              </a:ext>
            </a:extLst>
          </p:cNvPr>
          <p:cNvSpPr/>
          <p:nvPr/>
        </p:nvSpPr>
        <p:spPr>
          <a:xfrm>
            <a:off x="3170903" y="3279057"/>
            <a:ext cx="516194" cy="457200"/>
          </a:xfrm>
          <a:prstGeom prst="ellipse">
            <a:avLst/>
          </a:prstGeom>
          <a:solidFill>
            <a:schemeClr val="accent2">
              <a:lumMod val="50000"/>
            </a:scheme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2</a:t>
            </a:r>
          </a:p>
        </p:txBody>
      </p:sp>
      <p:sp>
        <p:nvSpPr>
          <p:cNvPr id="10" name="Ellipse 9">
            <a:extLst>
              <a:ext uri="{FF2B5EF4-FFF2-40B4-BE49-F238E27FC236}">
                <a16:creationId xmlns:a16="http://schemas.microsoft.com/office/drawing/2014/main" id="{D9619B97-AAB8-57B0-DE53-7C8996FDE43B}"/>
              </a:ext>
            </a:extLst>
          </p:cNvPr>
          <p:cNvSpPr/>
          <p:nvPr/>
        </p:nvSpPr>
        <p:spPr>
          <a:xfrm>
            <a:off x="2172929" y="40508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3</a:t>
            </a:r>
          </a:p>
        </p:txBody>
      </p:sp>
      <p:sp>
        <p:nvSpPr>
          <p:cNvPr id="11" name="Ellipse 10">
            <a:extLst>
              <a:ext uri="{FF2B5EF4-FFF2-40B4-BE49-F238E27FC236}">
                <a16:creationId xmlns:a16="http://schemas.microsoft.com/office/drawing/2014/main" id="{D8805C92-BCC4-922D-84CE-9190E24DE657}"/>
              </a:ext>
            </a:extLst>
          </p:cNvPr>
          <p:cNvSpPr/>
          <p:nvPr/>
        </p:nvSpPr>
        <p:spPr>
          <a:xfrm>
            <a:off x="3170903" y="48227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4</a:t>
            </a:r>
          </a:p>
        </p:txBody>
      </p:sp>
      <p:sp>
        <p:nvSpPr>
          <p:cNvPr id="12" name="Ellipse 11">
            <a:extLst>
              <a:ext uri="{FF2B5EF4-FFF2-40B4-BE49-F238E27FC236}">
                <a16:creationId xmlns:a16="http://schemas.microsoft.com/office/drawing/2014/main" id="{DB4FFAF0-FFB2-82C4-B61F-8BFC98526B61}"/>
              </a:ext>
            </a:extLst>
          </p:cNvPr>
          <p:cNvSpPr/>
          <p:nvPr/>
        </p:nvSpPr>
        <p:spPr>
          <a:xfrm>
            <a:off x="1796845" y="702521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5</a:t>
            </a:r>
          </a:p>
        </p:txBody>
      </p:sp>
      <p:sp>
        <p:nvSpPr>
          <p:cNvPr id="13" name="Ellipse 12">
            <a:extLst>
              <a:ext uri="{FF2B5EF4-FFF2-40B4-BE49-F238E27FC236}">
                <a16:creationId xmlns:a16="http://schemas.microsoft.com/office/drawing/2014/main" id="{986D9232-9152-E29E-044B-94001C986D19}"/>
              </a:ext>
            </a:extLst>
          </p:cNvPr>
          <p:cNvSpPr/>
          <p:nvPr/>
        </p:nvSpPr>
        <p:spPr>
          <a:xfrm>
            <a:off x="931606" y="85934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6</a:t>
            </a:r>
          </a:p>
        </p:txBody>
      </p:sp>
      <p:sp>
        <p:nvSpPr>
          <p:cNvPr id="14" name="Ellipse 13">
            <a:extLst>
              <a:ext uri="{FF2B5EF4-FFF2-40B4-BE49-F238E27FC236}">
                <a16:creationId xmlns:a16="http://schemas.microsoft.com/office/drawing/2014/main" id="{444B3D95-F226-A445-56D1-85563248D084}"/>
              </a:ext>
            </a:extLst>
          </p:cNvPr>
          <p:cNvSpPr/>
          <p:nvPr/>
        </p:nvSpPr>
        <p:spPr>
          <a:xfrm>
            <a:off x="5139813" y="73742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7</a:t>
            </a:r>
          </a:p>
        </p:txBody>
      </p:sp>
      <p:sp>
        <p:nvSpPr>
          <p:cNvPr id="15" name="Ellipse 14">
            <a:extLst>
              <a:ext uri="{FF2B5EF4-FFF2-40B4-BE49-F238E27FC236}">
                <a16:creationId xmlns:a16="http://schemas.microsoft.com/office/drawing/2014/main" id="{4FED88A6-8E35-439E-AB64-5A55E73C5612}"/>
              </a:ext>
            </a:extLst>
          </p:cNvPr>
          <p:cNvSpPr/>
          <p:nvPr/>
        </p:nvSpPr>
        <p:spPr>
          <a:xfrm>
            <a:off x="5592492" y="230314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8</a:t>
            </a:r>
          </a:p>
        </p:txBody>
      </p:sp>
      <p:sp>
        <p:nvSpPr>
          <p:cNvPr id="16" name="Ellipse 15">
            <a:extLst>
              <a:ext uri="{FF2B5EF4-FFF2-40B4-BE49-F238E27FC236}">
                <a16:creationId xmlns:a16="http://schemas.microsoft.com/office/drawing/2014/main" id="{38A7112D-9226-BE70-3A9D-F48F035F18AB}"/>
              </a:ext>
            </a:extLst>
          </p:cNvPr>
          <p:cNvSpPr/>
          <p:nvPr/>
        </p:nvSpPr>
        <p:spPr>
          <a:xfrm>
            <a:off x="3929322" y="81846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9</a:t>
            </a:r>
          </a:p>
        </p:txBody>
      </p:sp>
      <p:sp>
        <p:nvSpPr>
          <p:cNvPr id="17" name="Rechteck 16">
            <a:extLst>
              <a:ext uri="{FF2B5EF4-FFF2-40B4-BE49-F238E27FC236}">
                <a16:creationId xmlns:a16="http://schemas.microsoft.com/office/drawing/2014/main" id="{099EFBAE-928E-9E40-095A-017009A45136}"/>
              </a:ext>
            </a:extLst>
          </p:cNvPr>
          <p:cNvSpPr/>
          <p:nvPr/>
        </p:nvSpPr>
        <p:spPr>
          <a:xfrm>
            <a:off x="2312244" y="9159871"/>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Karte</a:t>
            </a:r>
          </a:p>
        </p:txBody>
      </p:sp>
      <p:sp>
        <p:nvSpPr>
          <p:cNvPr id="18" name="Textfeld 17">
            <a:hlinkClick r:id="rId3" action="ppaction://hlinksldjump"/>
            <a:extLst>
              <a:ext uri="{FF2B5EF4-FFF2-40B4-BE49-F238E27FC236}">
                <a16:creationId xmlns:a16="http://schemas.microsoft.com/office/drawing/2014/main" id="{CE9303E8-DCDF-722F-4E2A-A65FA7DE0EF6}"/>
              </a:ext>
            </a:extLst>
          </p:cNvPr>
          <p:cNvSpPr txBox="1"/>
          <p:nvPr/>
        </p:nvSpPr>
        <p:spPr>
          <a:xfrm>
            <a:off x="254447" y="9087531"/>
            <a:ext cx="905033" cy="369332"/>
          </a:xfrm>
          <a:prstGeom prst="rect">
            <a:avLst/>
          </a:prstGeom>
          <a:solidFill>
            <a:schemeClr val="bg1"/>
          </a:solidFill>
        </p:spPr>
        <p:txBody>
          <a:bodyPr wrap="square" rtlCol="0">
            <a:spAutoFit/>
          </a:bodyPr>
          <a:lstStyle/>
          <a:p>
            <a:r>
              <a:rPr lang="de-DE" dirty="0">
                <a:hlinkClick r:id="rId3" action="ppaction://hlinksldjump"/>
              </a:rPr>
              <a:t>zurück</a:t>
            </a:r>
            <a:endParaRPr lang="de-DE" dirty="0"/>
          </a:p>
        </p:txBody>
      </p:sp>
      <p:sp>
        <p:nvSpPr>
          <p:cNvPr id="2" name="Textfeld 1">
            <a:extLst>
              <a:ext uri="{FF2B5EF4-FFF2-40B4-BE49-F238E27FC236}">
                <a16:creationId xmlns:a16="http://schemas.microsoft.com/office/drawing/2014/main" id="{473D9104-5EA1-A052-0A50-4B91E8A556E9}"/>
              </a:ext>
            </a:extLst>
          </p:cNvPr>
          <p:cNvSpPr txBox="1"/>
          <p:nvPr/>
        </p:nvSpPr>
        <p:spPr>
          <a:xfrm>
            <a:off x="5306246" y="9087531"/>
            <a:ext cx="1258742" cy="369332"/>
          </a:xfrm>
          <a:prstGeom prst="rect">
            <a:avLst/>
          </a:prstGeom>
          <a:solidFill>
            <a:schemeClr val="bg1"/>
          </a:solidFill>
        </p:spPr>
        <p:txBody>
          <a:bodyPr wrap="square" rtlCol="0">
            <a:spAutoFit/>
          </a:bodyPr>
          <a:lstStyle/>
          <a:p>
            <a:r>
              <a:rPr lang="de-DE" dirty="0">
                <a:hlinkClick r:id="rId4" action="ppaction://hlinksldjump"/>
              </a:rPr>
              <a:t>vorwärts</a:t>
            </a:r>
            <a:endParaRPr lang="de-DE" dirty="0"/>
          </a:p>
        </p:txBody>
      </p:sp>
    </p:spTree>
    <p:extLst>
      <p:ext uri="{BB962C8B-B14F-4D97-AF65-F5344CB8AC3E}">
        <p14:creationId xmlns:p14="http://schemas.microsoft.com/office/powerpoint/2010/main" val="2180746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6CC84-4D7F-DFD8-52EE-5189CFC4C7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BE4686-AA68-CF95-97A9-309756FDC884}"/>
              </a:ext>
            </a:extLst>
          </p:cNvPr>
          <p:cNvSpPr>
            <a:spLocks noGrp="1"/>
          </p:cNvSpPr>
          <p:nvPr>
            <p:ph type="title"/>
          </p:nvPr>
        </p:nvSpPr>
        <p:spPr>
          <a:xfrm>
            <a:off x="471488" y="1010005"/>
            <a:ext cx="5915025" cy="1914702"/>
          </a:xfrm>
        </p:spPr>
        <p:txBody>
          <a:bodyPr/>
          <a:lstStyle/>
          <a:p>
            <a:endParaRPr lang="de-DE"/>
          </a:p>
        </p:txBody>
      </p:sp>
      <p:pic>
        <p:nvPicPr>
          <p:cNvPr id="5" name="Inhaltsplatzhalter 4">
            <a:extLst>
              <a:ext uri="{FF2B5EF4-FFF2-40B4-BE49-F238E27FC236}">
                <a16:creationId xmlns:a16="http://schemas.microsoft.com/office/drawing/2014/main" id="{5E0F3587-7B70-490D-1B6E-707D20314705}"/>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471487" y="1010005"/>
            <a:ext cx="5915025" cy="3226921"/>
          </a:xfrm>
        </p:spPr>
      </p:pic>
      <p:sp>
        <p:nvSpPr>
          <p:cNvPr id="12" name="Rechteck 11">
            <a:extLst>
              <a:ext uri="{FF2B5EF4-FFF2-40B4-BE49-F238E27FC236}">
                <a16:creationId xmlns:a16="http://schemas.microsoft.com/office/drawing/2014/main" id="{EC6D4218-2F3C-4216-5A1F-88F0CBD93964}"/>
              </a:ext>
            </a:extLst>
          </p:cNvPr>
          <p:cNvSpPr/>
          <p:nvPr/>
        </p:nvSpPr>
        <p:spPr>
          <a:xfrm>
            <a:off x="655092"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1CB1BCD9-B17F-DC28-A402-84B5157E42AB}"/>
              </a:ext>
            </a:extLst>
          </p:cNvPr>
          <p:cNvSpPr/>
          <p:nvPr/>
        </p:nvSpPr>
        <p:spPr>
          <a:xfrm>
            <a:off x="2598821"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BF2FCD6C-F0E3-0E0A-962D-8AF8A33181AD}"/>
              </a:ext>
            </a:extLst>
          </p:cNvPr>
          <p:cNvSpPr txBox="1"/>
          <p:nvPr/>
        </p:nvSpPr>
        <p:spPr>
          <a:xfrm>
            <a:off x="1873249" y="322857"/>
            <a:ext cx="3111500" cy="461665"/>
          </a:xfrm>
          <a:prstGeom prst="rect">
            <a:avLst/>
          </a:prstGeom>
          <a:noFill/>
        </p:spPr>
        <p:txBody>
          <a:bodyPr wrap="square" rtlCol="0">
            <a:spAutoFit/>
          </a:bodyPr>
          <a:lstStyle/>
          <a:p>
            <a:pPr algn="ctr"/>
            <a:r>
              <a:rPr lang="de-DE" sz="2400" b="1" dirty="0"/>
              <a:t>Knochen statt Ball</a:t>
            </a:r>
          </a:p>
        </p:txBody>
      </p:sp>
      <p:sp>
        <p:nvSpPr>
          <p:cNvPr id="17" name="Rechteck 16">
            <a:extLst>
              <a:ext uri="{FF2B5EF4-FFF2-40B4-BE49-F238E27FC236}">
                <a16:creationId xmlns:a16="http://schemas.microsoft.com/office/drawing/2014/main" id="{0548F608-BD16-6467-480C-C5FB58391A5A}"/>
              </a:ext>
            </a:extLst>
          </p:cNvPr>
          <p:cNvSpPr/>
          <p:nvPr/>
        </p:nvSpPr>
        <p:spPr>
          <a:xfrm>
            <a:off x="2379717" y="9125157"/>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Auf dem Kirchplatz</a:t>
            </a:r>
          </a:p>
        </p:txBody>
      </p:sp>
      <p:sp>
        <p:nvSpPr>
          <p:cNvPr id="18" name="Textfeld 17">
            <a:hlinkClick r:id="rId6" action="ppaction://hlinksldjump"/>
            <a:extLst>
              <a:ext uri="{FF2B5EF4-FFF2-40B4-BE49-F238E27FC236}">
                <a16:creationId xmlns:a16="http://schemas.microsoft.com/office/drawing/2014/main" id="{66769DC9-8065-DCB1-B2A6-90D789DA6B2C}"/>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1" name="Textfeld 20">
            <a:hlinkClick r:id="rId7" action="ppaction://hlinksldjump"/>
            <a:extLst>
              <a:ext uri="{FF2B5EF4-FFF2-40B4-BE49-F238E27FC236}">
                <a16:creationId xmlns:a16="http://schemas.microsoft.com/office/drawing/2014/main" id="{D2015829-62B4-18C8-5B1C-9A02A484B401}"/>
              </a:ext>
            </a:extLst>
          </p:cNvPr>
          <p:cNvSpPr txBox="1"/>
          <p:nvPr/>
        </p:nvSpPr>
        <p:spPr>
          <a:xfrm>
            <a:off x="5459663" y="9052817"/>
            <a:ext cx="1853697" cy="369332"/>
          </a:xfrm>
          <a:prstGeom prst="rect">
            <a:avLst/>
          </a:prstGeom>
          <a:noFill/>
        </p:spPr>
        <p:txBody>
          <a:bodyPr wrap="square" rtlCol="0">
            <a:spAutoFit/>
          </a:bodyPr>
          <a:lstStyle/>
          <a:p>
            <a:r>
              <a:rPr lang="de-DE" dirty="0">
                <a:hlinkClick r:id="" action="ppaction://hlinkshowjump?jump=nextslide"/>
              </a:rPr>
              <a:t>vorwärts</a:t>
            </a:r>
            <a:endParaRPr lang="de-DE" dirty="0"/>
          </a:p>
        </p:txBody>
      </p:sp>
      <p:sp>
        <p:nvSpPr>
          <p:cNvPr id="25" name="Textfeld 24">
            <a:extLst>
              <a:ext uri="{FF2B5EF4-FFF2-40B4-BE49-F238E27FC236}">
                <a16:creationId xmlns:a16="http://schemas.microsoft.com/office/drawing/2014/main" id="{A57E9BBD-002B-72AA-8998-33A087958913}"/>
              </a:ext>
            </a:extLst>
          </p:cNvPr>
          <p:cNvSpPr txBox="1"/>
          <p:nvPr/>
        </p:nvSpPr>
        <p:spPr>
          <a:xfrm>
            <a:off x="471487" y="5319948"/>
            <a:ext cx="5829164" cy="2677656"/>
          </a:xfrm>
          <a:prstGeom prst="rect">
            <a:avLst/>
          </a:prstGeom>
          <a:noFill/>
        </p:spPr>
        <p:txBody>
          <a:bodyPr wrap="square" rtlCol="0">
            <a:spAutoFit/>
          </a:bodyPr>
          <a:lstStyle/>
          <a:p>
            <a:r>
              <a:rPr lang="de-DE" sz="1200" b="1" dirty="0"/>
              <a:t>Makaberes Spiel in der großen Pause</a:t>
            </a:r>
          </a:p>
          <a:p>
            <a:r>
              <a:rPr lang="de-DE" sz="1200" dirty="0"/>
              <a:t>Wir stehen hier auf dem Kirchplatz. Unter den Pflastersteinen, auf denen wir stehen, ruhen noch heute unsere Ahnen. Von ca. 800 nach Christus wurde hier in </a:t>
            </a:r>
            <a:r>
              <a:rPr lang="de-DE" sz="1200" dirty="0" err="1"/>
              <a:t>weihter</a:t>
            </a:r>
            <a:r>
              <a:rPr lang="de-DE" sz="1200" dirty="0"/>
              <a:t> Erde rund um die Kirche die Toten von Saerbeck beerdigt. Und das über 1000 Jahre lang. Übrigens: Wo waren die begehrtesten Plätze? Na klar, natürlich in der Kirche vor dem Altar, da war man auch in Tod dem Herrgott schon mal näher. </a:t>
            </a:r>
          </a:p>
          <a:p>
            <a:endParaRPr lang="de-DE" sz="1200" b="1" dirty="0"/>
          </a:p>
          <a:p>
            <a:r>
              <a:rPr lang="de-DE" sz="1200" dirty="0"/>
              <a:t>Nicht nur heute, auch früher schon wurden der Lernerfolg in der Schule regelmäßig überprüft. Erhalten geblieben ist ein solcher Ergebnisprotokoll einer solchen Visite, das mittlerweile über 200 Jahre alt ist. In diesem Bericht ist zu lesen: Es findet ein regelmäßiger Schulunterricht statt, sogar im Sommer, die Lehrer bringen den </a:t>
            </a:r>
            <a:r>
              <a:rPr lang="de-DE" sz="1200" dirty="0" err="1"/>
              <a:t>den</a:t>
            </a:r>
            <a:r>
              <a:rPr lang="de-DE" sz="1200" dirty="0"/>
              <a:t> Kindern den Katechismus und auch das Lesen, das Schreiben und das Rechnen bei. Doch was gar nicht geht, dass ist, dass die Jungs sich in der großen Pause mit den Gebeinen ihrer Vorfahren abwerfen. Hier ist in Saerbeck bringend Handlungsbedarf.</a:t>
            </a:r>
            <a:endParaRPr lang="de-DE" dirty="0"/>
          </a:p>
        </p:txBody>
      </p:sp>
      <p:pic>
        <p:nvPicPr>
          <p:cNvPr id="3" name="Saabecker_Schüler_warfen_mit_Knochen_ihrer_Vorfahren">
            <a:hlinkClick r:id="" action="ppaction://media"/>
            <a:extLst>
              <a:ext uri="{FF2B5EF4-FFF2-40B4-BE49-F238E27FC236}">
                <a16:creationId xmlns:a16="http://schemas.microsoft.com/office/drawing/2014/main" id="{BAD07D4C-A6D1-4E63-834E-1FD470CEB6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33888" y="4846638"/>
            <a:ext cx="304800" cy="304800"/>
          </a:xfrm>
          <a:prstGeom prst="rect">
            <a:avLst/>
          </a:prstGeom>
        </p:spPr>
      </p:pic>
      <p:sp>
        <p:nvSpPr>
          <p:cNvPr id="4" name="Textfeld 3">
            <a:extLst>
              <a:ext uri="{FF2B5EF4-FFF2-40B4-BE49-F238E27FC236}">
                <a16:creationId xmlns:a16="http://schemas.microsoft.com/office/drawing/2014/main" id="{0CDD1E4F-C03E-30E4-9CB3-AB34727EF757}"/>
              </a:ext>
            </a:extLst>
          </p:cNvPr>
          <p:cNvSpPr txBox="1"/>
          <p:nvPr/>
        </p:nvSpPr>
        <p:spPr>
          <a:xfrm>
            <a:off x="546436" y="9052817"/>
            <a:ext cx="1293807" cy="369332"/>
          </a:xfrm>
          <a:prstGeom prst="rect">
            <a:avLst/>
          </a:prstGeom>
          <a:noFill/>
        </p:spPr>
        <p:txBody>
          <a:bodyPr wrap="square" rtlCol="0">
            <a:spAutoFit/>
          </a:bodyPr>
          <a:lstStyle/>
          <a:p>
            <a:r>
              <a:rPr lang="de-DE" dirty="0">
                <a:hlinkClick r:id="rId9" action="ppaction://hlinksldjump"/>
              </a:rPr>
              <a:t>zurück</a:t>
            </a:r>
            <a:endParaRPr lang="de-DE" dirty="0"/>
          </a:p>
        </p:txBody>
      </p:sp>
    </p:spTree>
    <p:extLst>
      <p:ext uri="{BB962C8B-B14F-4D97-AF65-F5344CB8AC3E}">
        <p14:creationId xmlns:p14="http://schemas.microsoft.com/office/powerpoint/2010/main" val="360972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F6E4B-B600-FBD1-69C8-D93D67309A63}"/>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145CD7C1-B7CF-2BE8-FF4D-6289ABF3BB28}"/>
              </a:ext>
            </a:extLst>
          </p:cNvPr>
          <p:cNvPicPr>
            <a:picLocks noChangeAspect="1"/>
          </p:cNvPicPr>
          <p:nvPr/>
        </p:nvPicPr>
        <p:blipFill>
          <a:blip r:embed="rId2"/>
          <a:srcRect l="3583" t="-1407" r="8909" b="1407"/>
          <a:stretch>
            <a:fillRect/>
          </a:stretch>
        </p:blipFill>
        <p:spPr>
          <a:xfrm>
            <a:off x="6766" y="-152749"/>
            <a:ext cx="6858000" cy="10058749"/>
          </a:xfrm>
          <a:prstGeom prst="rect">
            <a:avLst/>
          </a:prstGeom>
        </p:spPr>
      </p:pic>
      <p:sp>
        <p:nvSpPr>
          <p:cNvPr id="7" name="Freihandform: Form 6">
            <a:extLst>
              <a:ext uri="{FF2B5EF4-FFF2-40B4-BE49-F238E27FC236}">
                <a16:creationId xmlns:a16="http://schemas.microsoft.com/office/drawing/2014/main" id="{B02E076F-9FF9-AA44-16CF-3E3AA976FBEC}"/>
              </a:ext>
            </a:extLst>
          </p:cNvPr>
          <p:cNvSpPr/>
          <p:nvPr/>
        </p:nvSpPr>
        <p:spPr>
          <a:xfrm>
            <a:off x="1007411" y="963493"/>
            <a:ext cx="5843823" cy="8320754"/>
          </a:xfrm>
          <a:custGeom>
            <a:avLst/>
            <a:gdLst>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854729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721993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62813 w 5865265"/>
              <a:gd name="csY10" fmla="*/ 4751490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808"/>
              <a:gd name="csX1" fmla="*/ 2819116 w 5865265"/>
              <a:gd name="csY1" fmla="*/ 1455225 h 8343808"/>
              <a:gd name="csX2" fmla="*/ 3032967 w 5865265"/>
              <a:gd name="csY2" fmla="*/ 1602709 h 8343808"/>
              <a:gd name="csX3" fmla="*/ 2996097 w 5865265"/>
              <a:gd name="csY3" fmla="*/ 2118903 h 8343808"/>
              <a:gd name="csX4" fmla="*/ 2833864 w 5865265"/>
              <a:gd name="csY4" fmla="*/ 2598225 h 8343808"/>
              <a:gd name="csX5" fmla="*/ 2487277 w 5865265"/>
              <a:gd name="csY5" fmla="*/ 2627722 h 8343808"/>
              <a:gd name="csX6" fmla="*/ 1661367 w 5865265"/>
              <a:gd name="csY6" fmla="*/ 2966935 h 8343808"/>
              <a:gd name="csX7" fmla="*/ 1491761 w 5865265"/>
              <a:gd name="csY7" fmla="*/ 3438884 h 8343808"/>
              <a:gd name="csX8" fmla="*/ 1963709 w 5865265"/>
              <a:gd name="csY8" fmla="*/ 3792845 h 8343808"/>
              <a:gd name="csX9" fmla="*/ 2354542 w 5865265"/>
              <a:gd name="csY9" fmla="*/ 3991948 h 8343808"/>
              <a:gd name="csX10" fmla="*/ 2162813 w 5865265"/>
              <a:gd name="csY10" fmla="*/ 4751490 h 8343808"/>
              <a:gd name="csX11" fmla="*/ 1830974 w 5865265"/>
              <a:gd name="csY11" fmla="*/ 4773613 h 8343808"/>
              <a:gd name="csX12" fmla="*/ 1307406 w 5865265"/>
              <a:gd name="csY12" fmla="*/ 6314819 h 8343808"/>
              <a:gd name="csX13" fmla="*/ 864955 w 5865265"/>
              <a:gd name="csY13" fmla="*/ 6506548 h 8343808"/>
              <a:gd name="csX14" fmla="*/ 687974 w 5865265"/>
              <a:gd name="csY14" fmla="*/ 7841277 h 8343808"/>
              <a:gd name="csX15" fmla="*/ 105413 w 5865265"/>
              <a:gd name="csY15" fmla="*/ 7959264 h 8343808"/>
              <a:gd name="csX16" fmla="*/ 3084587 w 5865265"/>
              <a:gd name="csY16" fmla="*/ 8342722 h 8343808"/>
              <a:gd name="csX17" fmla="*/ 2996096 w 5865265"/>
              <a:gd name="csY17" fmla="*/ 7826529 h 8343808"/>
              <a:gd name="csX18" fmla="*/ 3276316 w 5865265"/>
              <a:gd name="csY18" fmla="*/ 7774909 h 8343808"/>
              <a:gd name="csX19" fmla="*/ 3209948 w 5865265"/>
              <a:gd name="csY19" fmla="*/ 6808890 h 8343808"/>
              <a:gd name="csX20" fmla="*/ 3239445 w 5865265"/>
              <a:gd name="csY20" fmla="*/ 6985871 h 8343808"/>
              <a:gd name="csX21" fmla="*/ 4286580 w 5865265"/>
              <a:gd name="csY21" fmla="*/ 7170225 h 8343808"/>
              <a:gd name="csX22" fmla="*/ 4375071 w 5865265"/>
              <a:gd name="csY22" fmla="*/ 6690903 h 8343808"/>
              <a:gd name="csX23" fmla="*/ 5370587 w 5865265"/>
              <a:gd name="csY23" fmla="*/ 6713025 h 8343808"/>
              <a:gd name="csX24" fmla="*/ 5481200 w 5865265"/>
              <a:gd name="csY24" fmla="*/ 6123090 h 8343808"/>
              <a:gd name="csX25" fmla="*/ 5540193 w 5865265"/>
              <a:gd name="csY25" fmla="*/ 5518406 h 8343808"/>
              <a:gd name="csX26" fmla="*/ 5754045 w 5865265"/>
              <a:gd name="csY26" fmla="*/ 4626129 h 8343808"/>
              <a:gd name="csX27" fmla="*/ 5857284 w 5865265"/>
              <a:gd name="csY27" fmla="*/ 4301664 h 8343808"/>
              <a:gd name="csX28" fmla="*/ 5547567 w 5865265"/>
              <a:gd name="csY28" fmla="*/ 3291400 h 8343808"/>
              <a:gd name="csX29" fmla="*/ 5326342 w 5865265"/>
              <a:gd name="csY29" fmla="*/ 3114419 h 8343808"/>
              <a:gd name="csX30" fmla="*/ 5363213 w 5865265"/>
              <a:gd name="csY30" fmla="*/ 2362251 h 8343808"/>
              <a:gd name="csX31" fmla="*/ 5481200 w 5865265"/>
              <a:gd name="csY31" fmla="*/ 1949296 h 8343808"/>
              <a:gd name="csX32" fmla="*/ 5097742 w 5865265"/>
              <a:gd name="csY32" fmla="*/ 1846058 h 8343808"/>
              <a:gd name="csX33" fmla="*/ 4780651 w 5865265"/>
              <a:gd name="csY33" fmla="*/ 1632206 h 8343808"/>
              <a:gd name="csX34" fmla="*/ 4869142 w 5865265"/>
              <a:gd name="csY34" fmla="*/ 1506845 h 8343808"/>
              <a:gd name="csX35" fmla="*/ 4898638 w 5865265"/>
              <a:gd name="csY35" fmla="*/ 1263496 h 8343808"/>
              <a:gd name="csX36" fmla="*/ 3062464 w 5865265"/>
              <a:gd name="csY36" fmla="*/ 924284 h 8343808"/>
              <a:gd name="csX37" fmla="*/ 3099335 w 5865265"/>
              <a:gd name="csY37" fmla="*/ 695684 h 8343808"/>
              <a:gd name="csX38" fmla="*/ 3202574 w 5865265"/>
              <a:gd name="csY38" fmla="*/ 9884 h 8343808"/>
              <a:gd name="csX39" fmla="*/ 2819116 w 5865265"/>
              <a:gd name="csY39" fmla="*/ 1270871 h 8343808"/>
              <a:gd name="csX40" fmla="*/ 2819116 w 5865265"/>
              <a:gd name="csY40" fmla="*/ 1270871 h 8343808"/>
              <a:gd name="csX0" fmla="*/ 2446784 w 5846894"/>
              <a:gd name="csY0" fmla="*/ 1551090 h 8314397"/>
              <a:gd name="csX1" fmla="*/ 2800745 w 5846894"/>
              <a:gd name="csY1" fmla="*/ 1455225 h 8314397"/>
              <a:gd name="csX2" fmla="*/ 3014596 w 5846894"/>
              <a:gd name="csY2" fmla="*/ 1602709 h 8314397"/>
              <a:gd name="csX3" fmla="*/ 2977726 w 5846894"/>
              <a:gd name="csY3" fmla="*/ 2118903 h 8314397"/>
              <a:gd name="csX4" fmla="*/ 2815493 w 5846894"/>
              <a:gd name="csY4" fmla="*/ 2598225 h 8314397"/>
              <a:gd name="csX5" fmla="*/ 2468906 w 5846894"/>
              <a:gd name="csY5" fmla="*/ 2627722 h 8314397"/>
              <a:gd name="csX6" fmla="*/ 1642996 w 5846894"/>
              <a:gd name="csY6" fmla="*/ 2966935 h 8314397"/>
              <a:gd name="csX7" fmla="*/ 1473390 w 5846894"/>
              <a:gd name="csY7" fmla="*/ 3438884 h 8314397"/>
              <a:gd name="csX8" fmla="*/ 1945338 w 5846894"/>
              <a:gd name="csY8" fmla="*/ 3792845 h 8314397"/>
              <a:gd name="csX9" fmla="*/ 2336171 w 5846894"/>
              <a:gd name="csY9" fmla="*/ 3991948 h 8314397"/>
              <a:gd name="csX10" fmla="*/ 2144442 w 5846894"/>
              <a:gd name="csY10" fmla="*/ 4751490 h 8314397"/>
              <a:gd name="csX11" fmla="*/ 1812603 w 5846894"/>
              <a:gd name="csY11" fmla="*/ 4773613 h 8314397"/>
              <a:gd name="csX12" fmla="*/ 1289035 w 5846894"/>
              <a:gd name="csY12" fmla="*/ 6314819 h 8314397"/>
              <a:gd name="csX13" fmla="*/ 846584 w 5846894"/>
              <a:gd name="csY13" fmla="*/ 6506548 h 8314397"/>
              <a:gd name="csX14" fmla="*/ 669603 w 5846894"/>
              <a:gd name="csY14" fmla="*/ 7841277 h 8314397"/>
              <a:gd name="csX15" fmla="*/ 87042 w 5846894"/>
              <a:gd name="csY15" fmla="*/ 7959264 h 8314397"/>
              <a:gd name="csX16" fmla="*/ 2763874 w 5846894"/>
              <a:gd name="csY16" fmla="*/ 8313225 h 8314397"/>
              <a:gd name="csX17" fmla="*/ 2977725 w 5846894"/>
              <a:gd name="csY17" fmla="*/ 7826529 h 8314397"/>
              <a:gd name="csX18" fmla="*/ 3257945 w 5846894"/>
              <a:gd name="csY18" fmla="*/ 7774909 h 8314397"/>
              <a:gd name="csX19" fmla="*/ 3191577 w 5846894"/>
              <a:gd name="csY19" fmla="*/ 6808890 h 8314397"/>
              <a:gd name="csX20" fmla="*/ 3221074 w 5846894"/>
              <a:gd name="csY20" fmla="*/ 6985871 h 8314397"/>
              <a:gd name="csX21" fmla="*/ 4268209 w 5846894"/>
              <a:gd name="csY21" fmla="*/ 7170225 h 8314397"/>
              <a:gd name="csX22" fmla="*/ 4356700 w 5846894"/>
              <a:gd name="csY22" fmla="*/ 6690903 h 8314397"/>
              <a:gd name="csX23" fmla="*/ 5352216 w 5846894"/>
              <a:gd name="csY23" fmla="*/ 6713025 h 8314397"/>
              <a:gd name="csX24" fmla="*/ 5462829 w 5846894"/>
              <a:gd name="csY24" fmla="*/ 6123090 h 8314397"/>
              <a:gd name="csX25" fmla="*/ 5521822 w 5846894"/>
              <a:gd name="csY25" fmla="*/ 5518406 h 8314397"/>
              <a:gd name="csX26" fmla="*/ 5735674 w 5846894"/>
              <a:gd name="csY26" fmla="*/ 4626129 h 8314397"/>
              <a:gd name="csX27" fmla="*/ 5838913 w 5846894"/>
              <a:gd name="csY27" fmla="*/ 4301664 h 8314397"/>
              <a:gd name="csX28" fmla="*/ 5529196 w 5846894"/>
              <a:gd name="csY28" fmla="*/ 3291400 h 8314397"/>
              <a:gd name="csX29" fmla="*/ 5307971 w 5846894"/>
              <a:gd name="csY29" fmla="*/ 3114419 h 8314397"/>
              <a:gd name="csX30" fmla="*/ 5344842 w 5846894"/>
              <a:gd name="csY30" fmla="*/ 2362251 h 8314397"/>
              <a:gd name="csX31" fmla="*/ 5462829 w 5846894"/>
              <a:gd name="csY31" fmla="*/ 1949296 h 8314397"/>
              <a:gd name="csX32" fmla="*/ 5079371 w 5846894"/>
              <a:gd name="csY32" fmla="*/ 1846058 h 8314397"/>
              <a:gd name="csX33" fmla="*/ 4762280 w 5846894"/>
              <a:gd name="csY33" fmla="*/ 1632206 h 8314397"/>
              <a:gd name="csX34" fmla="*/ 4850771 w 5846894"/>
              <a:gd name="csY34" fmla="*/ 1506845 h 8314397"/>
              <a:gd name="csX35" fmla="*/ 4880267 w 5846894"/>
              <a:gd name="csY35" fmla="*/ 1263496 h 8314397"/>
              <a:gd name="csX36" fmla="*/ 3044093 w 5846894"/>
              <a:gd name="csY36" fmla="*/ 924284 h 8314397"/>
              <a:gd name="csX37" fmla="*/ 3080964 w 5846894"/>
              <a:gd name="csY37" fmla="*/ 695684 h 8314397"/>
              <a:gd name="csX38" fmla="*/ 3184203 w 5846894"/>
              <a:gd name="csY38" fmla="*/ 9884 h 8314397"/>
              <a:gd name="csX39" fmla="*/ 2800745 w 5846894"/>
              <a:gd name="csY39" fmla="*/ 1270871 h 8314397"/>
              <a:gd name="csX40" fmla="*/ 2800745 w 5846894"/>
              <a:gd name="csY40" fmla="*/ 1270871 h 8314397"/>
              <a:gd name="csX0" fmla="*/ 2443713 w 5843823"/>
              <a:gd name="csY0" fmla="*/ 1551090 h 8321748"/>
              <a:gd name="csX1" fmla="*/ 2797674 w 5843823"/>
              <a:gd name="csY1" fmla="*/ 1455225 h 8321748"/>
              <a:gd name="csX2" fmla="*/ 3011525 w 5843823"/>
              <a:gd name="csY2" fmla="*/ 1602709 h 8321748"/>
              <a:gd name="csX3" fmla="*/ 2974655 w 5843823"/>
              <a:gd name="csY3" fmla="*/ 2118903 h 8321748"/>
              <a:gd name="csX4" fmla="*/ 2812422 w 5843823"/>
              <a:gd name="csY4" fmla="*/ 2598225 h 8321748"/>
              <a:gd name="csX5" fmla="*/ 2465835 w 5843823"/>
              <a:gd name="csY5" fmla="*/ 2627722 h 8321748"/>
              <a:gd name="csX6" fmla="*/ 1639925 w 5843823"/>
              <a:gd name="csY6" fmla="*/ 2966935 h 8321748"/>
              <a:gd name="csX7" fmla="*/ 1470319 w 5843823"/>
              <a:gd name="csY7" fmla="*/ 3438884 h 8321748"/>
              <a:gd name="csX8" fmla="*/ 1942267 w 5843823"/>
              <a:gd name="csY8" fmla="*/ 3792845 h 8321748"/>
              <a:gd name="csX9" fmla="*/ 2333100 w 5843823"/>
              <a:gd name="csY9" fmla="*/ 3991948 h 8321748"/>
              <a:gd name="csX10" fmla="*/ 2141371 w 5843823"/>
              <a:gd name="csY10" fmla="*/ 4751490 h 8321748"/>
              <a:gd name="csX11" fmla="*/ 1809532 w 5843823"/>
              <a:gd name="csY11" fmla="*/ 4773613 h 8321748"/>
              <a:gd name="csX12" fmla="*/ 1285964 w 5843823"/>
              <a:gd name="csY12" fmla="*/ 6314819 h 8321748"/>
              <a:gd name="csX13" fmla="*/ 843513 w 5843823"/>
              <a:gd name="csY13" fmla="*/ 6506548 h 8321748"/>
              <a:gd name="csX14" fmla="*/ 666532 w 5843823"/>
              <a:gd name="csY14" fmla="*/ 7841277 h 8321748"/>
              <a:gd name="csX15" fmla="*/ 83971 w 5843823"/>
              <a:gd name="csY15" fmla="*/ 7959264 h 8321748"/>
              <a:gd name="csX16" fmla="*/ 2709184 w 5843823"/>
              <a:gd name="csY16" fmla="*/ 8320599 h 8321748"/>
              <a:gd name="csX17" fmla="*/ 2974654 w 5843823"/>
              <a:gd name="csY17" fmla="*/ 7826529 h 8321748"/>
              <a:gd name="csX18" fmla="*/ 3254874 w 5843823"/>
              <a:gd name="csY18" fmla="*/ 7774909 h 8321748"/>
              <a:gd name="csX19" fmla="*/ 3188506 w 5843823"/>
              <a:gd name="csY19" fmla="*/ 6808890 h 8321748"/>
              <a:gd name="csX20" fmla="*/ 3218003 w 5843823"/>
              <a:gd name="csY20" fmla="*/ 6985871 h 8321748"/>
              <a:gd name="csX21" fmla="*/ 4265138 w 5843823"/>
              <a:gd name="csY21" fmla="*/ 7170225 h 8321748"/>
              <a:gd name="csX22" fmla="*/ 4353629 w 5843823"/>
              <a:gd name="csY22" fmla="*/ 6690903 h 8321748"/>
              <a:gd name="csX23" fmla="*/ 5349145 w 5843823"/>
              <a:gd name="csY23" fmla="*/ 6713025 h 8321748"/>
              <a:gd name="csX24" fmla="*/ 5459758 w 5843823"/>
              <a:gd name="csY24" fmla="*/ 6123090 h 8321748"/>
              <a:gd name="csX25" fmla="*/ 5518751 w 5843823"/>
              <a:gd name="csY25" fmla="*/ 5518406 h 8321748"/>
              <a:gd name="csX26" fmla="*/ 5732603 w 5843823"/>
              <a:gd name="csY26" fmla="*/ 4626129 h 8321748"/>
              <a:gd name="csX27" fmla="*/ 5835842 w 5843823"/>
              <a:gd name="csY27" fmla="*/ 4301664 h 8321748"/>
              <a:gd name="csX28" fmla="*/ 5526125 w 5843823"/>
              <a:gd name="csY28" fmla="*/ 3291400 h 8321748"/>
              <a:gd name="csX29" fmla="*/ 5304900 w 5843823"/>
              <a:gd name="csY29" fmla="*/ 3114419 h 8321748"/>
              <a:gd name="csX30" fmla="*/ 5341771 w 5843823"/>
              <a:gd name="csY30" fmla="*/ 2362251 h 8321748"/>
              <a:gd name="csX31" fmla="*/ 5459758 w 5843823"/>
              <a:gd name="csY31" fmla="*/ 1949296 h 8321748"/>
              <a:gd name="csX32" fmla="*/ 5076300 w 5843823"/>
              <a:gd name="csY32" fmla="*/ 1846058 h 8321748"/>
              <a:gd name="csX33" fmla="*/ 4759209 w 5843823"/>
              <a:gd name="csY33" fmla="*/ 1632206 h 8321748"/>
              <a:gd name="csX34" fmla="*/ 4847700 w 5843823"/>
              <a:gd name="csY34" fmla="*/ 1506845 h 8321748"/>
              <a:gd name="csX35" fmla="*/ 4877196 w 5843823"/>
              <a:gd name="csY35" fmla="*/ 1263496 h 8321748"/>
              <a:gd name="csX36" fmla="*/ 3041022 w 5843823"/>
              <a:gd name="csY36" fmla="*/ 924284 h 8321748"/>
              <a:gd name="csX37" fmla="*/ 3077893 w 5843823"/>
              <a:gd name="csY37" fmla="*/ 695684 h 8321748"/>
              <a:gd name="csX38" fmla="*/ 3181132 w 5843823"/>
              <a:gd name="csY38" fmla="*/ 9884 h 8321748"/>
              <a:gd name="csX39" fmla="*/ 2797674 w 5843823"/>
              <a:gd name="csY39" fmla="*/ 1270871 h 8321748"/>
              <a:gd name="csX40" fmla="*/ 2797674 w 5843823"/>
              <a:gd name="csY40" fmla="*/ 1270871 h 8321748"/>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218003 w 5843823"/>
              <a:gd name="csY20" fmla="*/ 6985871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2790300 w 5843823"/>
              <a:gd name="csY20" fmla="*/ 7030117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66384 w 5843823"/>
              <a:gd name="csY19" fmla="*/ 6904754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1133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13519 w 5843823"/>
              <a:gd name="csY21" fmla="*/ 7155477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72860 w 5843823"/>
              <a:gd name="csY20" fmla="*/ 6550794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13866 w 5843823"/>
              <a:gd name="csY20" fmla="*/ 6521297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107 h 8320754"/>
              <a:gd name="csX1" fmla="*/ 2797674 w 5843823"/>
              <a:gd name="csY1" fmla="*/ 1455242 h 8320754"/>
              <a:gd name="csX2" fmla="*/ 3011525 w 5843823"/>
              <a:gd name="csY2" fmla="*/ 1602726 h 8320754"/>
              <a:gd name="csX3" fmla="*/ 2974655 w 5843823"/>
              <a:gd name="csY3" fmla="*/ 2118920 h 8320754"/>
              <a:gd name="csX4" fmla="*/ 2812422 w 5843823"/>
              <a:gd name="csY4" fmla="*/ 2598242 h 8320754"/>
              <a:gd name="csX5" fmla="*/ 2465835 w 5843823"/>
              <a:gd name="csY5" fmla="*/ 2627739 h 8320754"/>
              <a:gd name="csX6" fmla="*/ 1639925 w 5843823"/>
              <a:gd name="csY6" fmla="*/ 2966952 h 8320754"/>
              <a:gd name="csX7" fmla="*/ 1470319 w 5843823"/>
              <a:gd name="csY7" fmla="*/ 3438901 h 8320754"/>
              <a:gd name="csX8" fmla="*/ 1942267 w 5843823"/>
              <a:gd name="csY8" fmla="*/ 3792862 h 8320754"/>
              <a:gd name="csX9" fmla="*/ 2333100 w 5843823"/>
              <a:gd name="csY9" fmla="*/ 3991965 h 8320754"/>
              <a:gd name="csX10" fmla="*/ 2141371 w 5843823"/>
              <a:gd name="csY10" fmla="*/ 4751507 h 8320754"/>
              <a:gd name="csX11" fmla="*/ 1809532 w 5843823"/>
              <a:gd name="csY11" fmla="*/ 4773630 h 8320754"/>
              <a:gd name="csX12" fmla="*/ 1285964 w 5843823"/>
              <a:gd name="csY12" fmla="*/ 6314836 h 8320754"/>
              <a:gd name="csX13" fmla="*/ 843513 w 5843823"/>
              <a:gd name="csY13" fmla="*/ 6506565 h 8320754"/>
              <a:gd name="csX14" fmla="*/ 666532 w 5843823"/>
              <a:gd name="csY14" fmla="*/ 7841294 h 8320754"/>
              <a:gd name="csX15" fmla="*/ 83971 w 5843823"/>
              <a:gd name="csY15" fmla="*/ 7959281 h 8320754"/>
              <a:gd name="csX16" fmla="*/ 2709184 w 5843823"/>
              <a:gd name="csY16" fmla="*/ 8320616 h 8320754"/>
              <a:gd name="csX17" fmla="*/ 2989402 w 5843823"/>
              <a:gd name="csY17" fmla="*/ 7915037 h 8320754"/>
              <a:gd name="csX18" fmla="*/ 3254874 w 5843823"/>
              <a:gd name="csY18" fmla="*/ 7774926 h 8320754"/>
              <a:gd name="csX19" fmla="*/ 3254874 w 5843823"/>
              <a:gd name="csY19" fmla="*/ 7015384 h 8320754"/>
              <a:gd name="csX20" fmla="*/ 3313866 w 5843823"/>
              <a:gd name="csY20" fmla="*/ 6521314 h 8320754"/>
              <a:gd name="csX21" fmla="*/ 4250390 w 5843823"/>
              <a:gd name="csY21" fmla="*/ 6617178 h 8320754"/>
              <a:gd name="csX22" fmla="*/ 4287261 w 5843823"/>
              <a:gd name="csY22" fmla="*/ 6609804 h 8320754"/>
              <a:gd name="csX23" fmla="*/ 5349145 w 5843823"/>
              <a:gd name="csY23" fmla="*/ 6713042 h 8320754"/>
              <a:gd name="csX24" fmla="*/ 5459758 w 5843823"/>
              <a:gd name="csY24" fmla="*/ 6123107 h 8320754"/>
              <a:gd name="csX25" fmla="*/ 5518751 w 5843823"/>
              <a:gd name="csY25" fmla="*/ 5518423 h 8320754"/>
              <a:gd name="csX26" fmla="*/ 5732603 w 5843823"/>
              <a:gd name="csY26" fmla="*/ 4626146 h 8320754"/>
              <a:gd name="csX27" fmla="*/ 5835842 w 5843823"/>
              <a:gd name="csY27" fmla="*/ 4301681 h 8320754"/>
              <a:gd name="csX28" fmla="*/ 5526125 w 5843823"/>
              <a:gd name="csY28" fmla="*/ 3291417 h 8320754"/>
              <a:gd name="csX29" fmla="*/ 5304900 w 5843823"/>
              <a:gd name="csY29" fmla="*/ 3114436 h 8320754"/>
              <a:gd name="csX30" fmla="*/ 5341771 w 5843823"/>
              <a:gd name="csY30" fmla="*/ 2362268 h 8320754"/>
              <a:gd name="csX31" fmla="*/ 5459758 w 5843823"/>
              <a:gd name="csY31" fmla="*/ 1949313 h 8320754"/>
              <a:gd name="csX32" fmla="*/ 5076300 w 5843823"/>
              <a:gd name="csY32" fmla="*/ 1846075 h 8320754"/>
              <a:gd name="csX33" fmla="*/ 4759209 w 5843823"/>
              <a:gd name="csY33" fmla="*/ 1632223 h 8320754"/>
              <a:gd name="csX34" fmla="*/ 4847700 w 5843823"/>
              <a:gd name="csY34" fmla="*/ 1506862 h 8320754"/>
              <a:gd name="csX35" fmla="*/ 4877196 w 5843823"/>
              <a:gd name="csY35" fmla="*/ 1263513 h 8320754"/>
              <a:gd name="csX36" fmla="*/ 3232751 w 5843823"/>
              <a:gd name="csY36" fmla="*/ 931675 h 8320754"/>
              <a:gd name="csX37" fmla="*/ 3077893 w 5843823"/>
              <a:gd name="csY37" fmla="*/ 695701 h 8320754"/>
              <a:gd name="csX38" fmla="*/ 3181132 w 5843823"/>
              <a:gd name="csY38" fmla="*/ 9901 h 8320754"/>
              <a:gd name="csX39" fmla="*/ 2797674 w 5843823"/>
              <a:gd name="csY39" fmla="*/ 1270888 h 8320754"/>
              <a:gd name="csX40" fmla="*/ 2797674 w 5843823"/>
              <a:gd name="csY40" fmla="*/ 1270888 h 83207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5843823" h="8320754">
                <a:moveTo>
                  <a:pt x="2443713" y="1551107"/>
                </a:moveTo>
                <a:cubicBezTo>
                  <a:pt x="2573376" y="1498873"/>
                  <a:pt x="2703039" y="1446639"/>
                  <a:pt x="2797674" y="1455242"/>
                </a:cubicBezTo>
                <a:cubicBezTo>
                  <a:pt x="2892309" y="1463845"/>
                  <a:pt x="2982028" y="1492113"/>
                  <a:pt x="3011525" y="1602726"/>
                </a:cubicBezTo>
                <a:cubicBezTo>
                  <a:pt x="3041022" y="1713339"/>
                  <a:pt x="3007839" y="1953001"/>
                  <a:pt x="2974655" y="2118920"/>
                </a:cubicBezTo>
                <a:cubicBezTo>
                  <a:pt x="2941471" y="2284839"/>
                  <a:pt x="2897225" y="2513439"/>
                  <a:pt x="2812422" y="2598242"/>
                </a:cubicBezTo>
                <a:cubicBezTo>
                  <a:pt x="2727619" y="2683045"/>
                  <a:pt x="2661251" y="2566287"/>
                  <a:pt x="2465835" y="2627739"/>
                </a:cubicBezTo>
                <a:cubicBezTo>
                  <a:pt x="2270419" y="2689191"/>
                  <a:pt x="1805844" y="2831758"/>
                  <a:pt x="1639925" y="2966952"/>
                </a:cubicBezTo>
                <a:cubicBezTo>
                  <a:pt x="1474006" y="3102146"/>
                  <a:pt x="1419929" y="3301249"/>
                  <a:pt x="1470319" y="3438901"/>
                </a:cubicBezTo>
                <a:cubicBezTo>
                  <a:pt x="1520709" y="3576553"/>
                  <a:pt x="1798470" y="3700685"/>
                  <a:pt x="1942267" y="3792862"/>
                </a:cubicBezTo>
                <a:cubicBezTo>
                  <a:pt x="2086064" y="3885039"/>
                  <a:pt x="2299916" y="3832191"/>
                  <a:pt x="2333100" y="3991965"/>
                </a:cubicBezTo>
                <a:cubicBezTo>
                  <a:pt x="2366284" y="4151739"/>
                  <a:pt x="2228632" y="4621230"/>
                  <a:pt x="2141371" y="4751507"/>
                </a:cubicBezTo>
                <a:cubicBezTo>
                  <a:pt x="2054110" y="4881784"/>
                  <a:pt x="1952100" y="4513075"/>
                  <a:pt x="1809532" y="4773630"/>
                </a:cubicBezTo>
                <a:cubicBezTo>
                  <a:pt x="1666964" y="5034185"/>
                  <a:pt x="1446967" y="6026014"/>
                  <a:pt x="1285964" y="6314836"/>
                </a:cubicBezTo>
                <a:cubicBezTo>
                  <a:pt x="1124961" y="6603659"/>
                  <a:pt x="946752" y="6252155"/>
                  <a:pt x="843513" y="6506565"/>
                </a:cubicBezTo>
                <a:cubicBezTo>
                  <a:pt x="740274" y="6760975"/>
                  <a:pt x="793122" y="7599175"/>
                  <a:pt x="666532" y="7841294"/>
                </a:cubicBezTo>
                <a:cubicBezTo>
                  <a:pt x="539942" y="8083413"/>
                  <a:pt x="-256471" y="7879394"/>
                  <a:pt x="83971" y="7959281"/>
                </a:cubicBezTo>
                <a:cubicBezTo>
                  <a:pt x="424413" y="8039168"/>
                  <a:pt x="2224946" y="8327990"/>
                  <a:pt x="2709184" y="8320616"/>
                </a:cubicBezTo>
                <a:cubicBezTo>
                  <a:pt x="3193423" y="8313242"/>
                  <a:pt x="2898454" y="8005985"/>
                  <a:pt x="2989402" y="7915037"/>
                </a:cubicBezTo>
                <a:cubicBezTo>
                  <a:pt x="3080350" y="7824089"/>
                  <a:pt x="3210629" y="7924868"/>
                  <a:pt x="3254874" y="7774926"/>
                </a:cubicBezTo>
                <a:cubicBezTo>
                  <a:pt x="3299119" y="7624984"/>
                  <a:pt x="3245042" y="7224319"/>
                  <a:pt x="3254874" y="7015384"/>
                </a:cubicBezTo>
                <a:cubicBezTo>
                  <a:pt x="3264706" y="6806449"/>
                  <a:pt x="3147947" y="6587682"/>
                  <a:pt x="3313866" y="6521314"/>
                </a:cubicBezTo>
                <a:cubicBezTo>
                  <a:pt x="3479785" y="6454946"/>
                  <a:pt x="4088158" y="6602430"/>
                  <a:pt x="4250390" y="6617178"/>
                </a:cubicBezTo>
                <a:cubicBezTo>
                  <a:pt x="4412622" y="6631926"/>
                  <a:pt x="4104135" y="6593827"/>
                  <a:pt x="4287261" y="6609804"/>
                </a:cubicBezTo>
                <a:cubicBezTo>
                  <a:pt x="4470387" y="6625781"/>
                  <a:pt x="5153729" y="6794158"/>
                  <a:pt x="5349145" y="6713042"/>
                </a:cubicBezTo>
                <a:cubicBezTo>
                  <a:pt x="5544561" y="6631926"/>
                  <a:pt x="5431490" y="6322210"/>
                  <a:pt x="5459758" y="6123107"/>
                </a:cubicBezTo>
                <a:cubicBezTo>
                  <a:pt x="5488026" y="5924004"/>
                  <a:pt x="5473277" y="5767916"/>
                  <a:pt x="5518751" y="5518423"/>
                </a:cubicBezTo>
                <a:cubicBezTo>
                  <a:pt x="5564225" y="5268930"/>
                  <a:pt x="5679755" y="4828936"/>
                  <a:pt x="5732603" y="4626146"/>
                </a:cubicBezTo>
                <a:cubicBezTo>
                  <a:pt x="5785451" y="4423356"/>
                  <a:pt x="5870255" y="4524136"/>
                  <a:pt x="5835842" y="4301681"/>
                </a:cubicBezTo>
                <a:cubicBezTo>
                  <a:pt x="5801429" y="4079226"/>
                  <a:pt x="5614615" y="3489291"/>
                  <a:pt x="5526125" y="3291417"/>
                </a:cubicBezTo>
                <a:cubicBezTo>
                  <a:pt x="5437635" y="3093543"/>
                  <a:pt x="5335626" y="3269294"/>
                  <a:pt x="5304900" y="3114436"/>
                </a:cubicBezTo>
                <a:cubicBezTo>
                  <a:pt x="5274174" y="2959578"/>
                  <a:pt x="5315961" y="2556455"/>
                  <a:pt x="5341771" y="2362268"/>
                </a:cubicBezTo>
                <a:cubicBezTo>
                  <a:pt x="5367581" y="2168081"/>
                  <a:pt x="5504003" y="2035345"/>
                  <a:pt x="5459758" y="1949313"/>
                </a:cubicBezTo>
                <a:cubicBezTo>
                  <a:pt x="5415513" y="1863281"/>
                  <a:pt x="5193058" y="1898923"/>
                  <a:pt x="5076300" y="1846075"/>
                </a:cubicBezTo>
                <a:cubicBezTo>
                  <a:pt x="4959542" y="1793227"/>
                  <a:pt x="4797309" y="1688759"/>
                  <a:pt x="4759209" y="1632223"/>
                </a:cubicBezTo>
                <a:cubicBezTo>
                  <a:pt x="4721109" y="1575687"/>
                  <a:pt x="4828036" y="1568314"/>
                  <a:pt x="4847700" y="1506862"/>
                </a:cubicBezTo>
                <a:cubicBezTo>
                  <a:pt x="4867364" y="1445410"/>
                  <a:pt x="5146354" y="1359377"/>
                  <a:pt x="4877196" y="1263513"/>
                </a:cubicBezTo>
                <a:cubicBezTo>
                  <a:pt x="4608038" y="1167649"/>
                  <a:pt x="3532635" y="1026310"/>
                  <a:pt x="3232751" y="931675"/>
                </a:cubicBezTo>
                <a:cubicBezTo>
                  <a:pt x="2932867" y="837040"/>
                  <a:pt x="3086496" y="849330"/>
                  <a:pt x="3077893" y="695701"/>
                </a:cubicBezTo>
                <a:cubicBezTo>
                  <a:pt x="3069290" y="542072"/>
                  <a:pt x="3227835" y="-85964"/>
                  <a:pt x="3181132" y="9901"/>
                </a:cubicBezTo>
                <a:cubicBezTo>
                  <a:pt x="3134429" y="105765"/>
                  <a:pt x="2797674" y="1270888"/>
                  <a:pt x="2797674" y="1270888"/>
                </a:cubicBezTo>
                <a:lnTo>
                  <a:pt x="2797674" y="1270888"/>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ACF5D2BB-AEF9-6AE5-A2AC-EACCB6A80CE9}"/>
              </a:ext>
            </a:extLst>
          </p:cNvPr>
          <p:cNvSpPr/>
          <p:nvPr/>
        </p:nvSpPr>
        <p:spPr>
          <a:xfrm>
            <a:off x="3288890" y="227862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1</a:t>
            </a:r>
          </a:p>
        </p:txBody>
      </p:sp>
      <p:sp>
        <p:nvSpPr>
          <p:cNvPr id="9" name="Ellipse 8">
            <a:extLst>
              <a:ext uri="{FF2B5EF4-FFF2-40B4-BE49-F238E27FC236}">
                <a16:creationId xmlns:a16="http://schemas.microsoft.com/office/drawing/2014/main" id="{95786B78-9B03-5CE3-7798-6DDD880AC45F}"/>
              </a:ext>
            </a:extLst>
          </p:cNvPr>
          <p:cNvSpPr/>
          <p:nvPr/>
        </p:nvSpPr>
        <p:spPr>
          <a:xfrm>
            <a:off x="3170903" y="3279057"/>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2</a:t>
            </a:r>
          </a:p>
        </p:txBody>
      </p:sp>
      <p:sp>
        <p:nvSpPr>
          <p:cNvPr id="10" name="Ellipse 9">
            <a:extLst>
              <a:ext uri="{FF2B5EF4-FFF2-40B4-BE49-F238E27FC236}">
                <a16:creationId xmlns:a16="http://schemas.microsoft.com/office/drawing/2014/main" id="{BD2208AF-5BC9-2AC9-33FD-FF268E26EBB9}"/>
              </a:ext>
            </a:extLst>
          </p:cNvPr>
          <p:cNvSpPr/>
          <p:nvPr/>
        </p:nvSpPr>
        <p:spPr>
          <a:xfrm>
            <a:off x="2172929" y="4050889"/>
            <a:ext cx="516194" cy="457200"/>
          </a:xfrm>
          <a:prstGeom prst="ellipse">
            <a:avLst/>
          </a:prstGeom>
          <a:solidFill>
            <a:schemeClr val="accent2">
              <a:lumMod val="50000"/>
            </a:scheme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3</a:t>
            </a:r>
          </a:p>
        </p:txBody>
      </p:sp>
      <p:sp>
        <p:nvSpPr>
          <p:cNvPr id="11" name="Ellipse 10">
            <a:extLst>
              <a:ext uri="{FF2B5EF4-FFF2-40B4-BE49-F238E27FC236}">
                <a16:creationId xmlns:a16="http://schemas.microsoft.com/office/drawing/2014/main" id="{127D169D-4E98-1F65-33D4-6FE499DD3974}"/>
              </a:ext>
            </a:extLst>
          </p:cNvPr>
          <p:cNvSpPr/>
          <p:nvPr/>
        </p:nvSpPr>
        <p:spPr>
          <a:xfrm>
            <a:off x="3170903" y="48227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4</a:t>
            </a:r>
          </a:p>
        </p:txBody>
      </p:sp>
      <p:sp>
        <p:nvSpPr>
          <p:cNvPr id="12" name="Ellipse 11">
            <a:extLst>
              <a:ext uri="{FF2B5EF4-FFF2-40B4-BE49-F238E27FC236}">
                <a16:creationId xmlns:a16="http://schemas.microsoft.com/office/drawing/2014/main" id="{D4465EC8-62C4-05DF-98F6-4C2D848FFF6D}"/>
              </a:ext>
            </a:extLst>
          </p:cNvPr>
          <p:cNvSpPr/>
          <p:nvPr/>
        </p:nvSpPr>
        <p:spPr>
          <a:xfrm>
            <a:off x="1796845" y="702521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5</a:t>
            </a:r>
          </a:p>
        </p:txBody>
      </p:sp>
      <p:sp>
        <p:nvSpPr>
          <p:cNvPr id="13" name="Ellipse 12">
            <a:extLst>
              <a:ext uri="{FF2B5EF4-FFF2-40B4-BE49-F238E27FC236}">
                <a16:creationId xmlns:a16="http://schemas.microsoft.com/office/drawing/2014/main" id="{7CB399BF-E29D-D031-3B0C-B35204947CC7}"/>
              </a:ext>
            </a:extLst>
          </p:cNvPr>
          <p:cNvSpPr/>
          <p:nvPr/>
        </p:nvSpPr>
        <p:spPr>
          <a:xfrm>
            <a:off x="931606" y="85934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6</a:t>
            </a:r>
          </a:p>
        </p:txBody>
      </p:sp>
      <p:sp>
        <p:nvSpPr>
          <p:cNvPr id="14" name="Ellipse 13">
            <a:extLst>
              <a:ext uri="{FF2B5EF4-FFF2-40B4-BE49-F238E27FC236}">
                <a16:creationId xmlns:a16="http://schemas.microsoft.com/office/drawing/2014/main" id="{0D6CA7BC-AA51-9722-E0FD-BE15FE7B48C4}"/>
              </a:ext>
            </a:extLst>
          </p:cNvPr>
          <p:cNvSpPr/>
          <p:nvPr/>
        </p:nvSpPr>
        <p:spPr>
          <a:xfrm>
            <a:off x="5139813" y="73742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7</a:t>
            </a:r>
          </a:p>
        </p:txBody>
      </p:sp>
      <p:sp>
        <p:nvSpPr>
          <p:cNvPr id="15" name="Ellipse 14">
            <a:extLst>
              <a:ext uri="{FF2B5EF4-FFF2-40B4-BE49-F238E27FC236}">
                <a16:creationId xmlns:a16="http://schemas.microsoft.com/office/drawing/2014/main" id="{41A03FCE-0D1F-69E5-9773-017747BC5FB9}"/>
              </a:ext>
            </a:extLst>
          </p:cNvPr>
          <p:cNvSpPr/>
          <p:nvPr/>
        </p:nvSpPr>
        <p:spPr>
          <a:xfrm>
            <a:off x="5592492" y="230314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8</a:t>
            </a:r>
          </a:p>
        </p:txBody>
      </p:sp>
      <p:sp>
        <p:nvSpPr>
          <p:cNvPr id="16" name="Ellipse 15">
            <a:extLst>
              <a:ext uri="{FF2B5EF4-FFF2-40B4-BE49-F238E27FC236}">
                <a16:creationId xmlns:a16="http://schemas.microsoft.com/office/drawing/2014/main" id="{DA288EA2-A0CE-3DCF-8262-7AA0D43EBA8F}"/>
              </a:ext>
            </a:extLst>
          </p:cNvPr>
          <p:cNvSpPr/>
          <p:nvPr/>
        </p:nvSpPr>
        <p:spPr>
          <a:xfrm>
            <a:off x="3929322" y="81846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9</a:t>
            </a:r>
          </a:p>
        </p:txBody>
      </p:sp>
      <p:sp>
        <p:nvSpPr>
          <p:cNvPr id="17" name="Rechteck 16">
            <a:extLst>
              <a:ext uri="{FF2B5EF4-FFF2-40B4-BE49-F238E27FC236}">
                <a16:creationId xmlns:a16="http://schemas.microsoft.com/office/drawing/2014/main" id="{8FAFC0D6-84D1-0DC6-2A7B-263E8067492C}"/>
              </a:ext>
            </a:extLst>
          </p:cNvPr>
          <p:cNvSpPr/>
          <p:nvPr/>
        </p:nvSpPr>
        <p:spPr>
          <a:xfrm>
            <a:off x="2271519" y="9114092"/>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Karte</a:t>
            </a:r>
          </a:p>
        </p:txBody>
      </p:sp>
      <p:sp>
        <p:nvSpPr>
          <p:cNvPr id="3" name="Textfeld 2">
            <a:extLst>
              <a:ext uri="{FF2B5EF4-FFF2-40B4-BE49-F238E27FC236}">
                <a16:creationId xmlns:a16="http://schemas.microsoft.com/office/drawing/2014/main" id="{86E49DBC-7F47-1399-F2FE-64721388D179}"/>
              </a:ext>
            </a:extLst>
          </p:cNvPr>
          <p:cNvSpPr txBox="1"/>
          <p:nvPr/>
        </p:nvSpPr>
        <p:spPr>
          <a:xfrm>
            <a:off x="512141" y="9071954"/>
            <a:ext cx="1264108" cy="369332"/>
          </a:xfrm>
          <a:prstGeom prst="rect">
            <a:avLst/>
          </a:prstGeom>
          <a:solidFill>
            <a:schemeClr val="bg1"/>
          </a:solidFill>
        </p:spPr>
        <p:txBody>
          <a:bodyPr wrap="square" rtlCol="0">
            <a:spAutoFit/>
          </a:bodyPr>
          <a:lstStyle/>
          <a:p>
            <a:r>
              <a:rPr lang="de-DE" dirty="0">
                <a:hlinkClick r:id="rId3" action="ppaction://hlinksldjump"/>
              </a:rPr>
              <a:t>zurück</a:t>
            </a:r>
            <a:endParaRPr lang="de-DE" dirty="0"/>
          </a:p>
        </p:txBody>
      </p:sp>
      <p:sp>
        <p:nvSpPr>
          <p:cNvPr id="4" name="Textfeld 3">
            <a:extLst>
              <a:ext uri="{FF2B5EF4-FFF2-40B4-BE49-F238E27FC236}">
                <a16:creationId xmlns:a16="http://schemas.microsoft.com/office/drawing/2014/main" id="{39EF5102-7810-63EE-3A1A-03A5AD88B7E4}"/>
              </a:ext>
            </a:extLst>
          </p:cNvPr>
          <p:cNvSpPr txBox="1"/>
          <p:nvPr/>
        </p:nvSpPr>
        <p:spPr>
          <a:xfrm>
            <a:off x="5028178" y="8993435"/>
            <a:ext cx="1125110" cy="369332"/>
          </a:xfrm>
          <a:prstGeom prst="rect">
            <a:avLst/>
          </a:prstGeom>
          <a:solidFill>
            <a:schemeClr val="bg1"/>
          </a:solidFill>
        </p:spPr>
        <p:txBody>
          <a:bodyPr wrap="square" rtlCol="0">
            <a:spAutoFit/>
          </a:bodyPr>
          <a:lstStyle/>
          <a:p>
            <a:r>
              <a:rPr lang="de-DE" dirty="0">
                <a:hlinkClick r:id="rId4" action="ppaction://hlinksldjump"/>
              </a:rPr>
              <a:t>vorwärts</a:t>
            </a:r>
            <a:endParaRPr lang="de-DE" dirty="0"/>
          </a:p>
        </p:txBody>
      </p:sp>
    </p:spTree>
    <p:extLst>
      <p:ext uri="{BB962C8B-B14F-4D97-AF65-F5344CB8AC3E}">
        <p14:creationId xmlns:p14="http://schemas.microsoft.com/office/powerpoint/2010/main" val="732389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F4608-9C0D-6573-6CC8-1E8915392E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E77073-7A69-1BD0-85DD-7019FEE11C4D}"/>
              </a:ext>
            </a:extLst>
          </p:cNvPr>
          <p:cNvSpPr>
            <a:spLocks noGrp="1"/>
          </p:cNvSpPr>
          <p:nvPr>
            <p:ph type="title"/>
          </p:nvPr>
        </p:nvSpPr>
        <p:spPr>
          <a:xfrm>
            <a:off x="471488" y="1010005"/>
            <a:ext cx="5915025" cy="1914702"/>
          </a:xfrm>
        </p:spPr>
        <p:txBody>
          <a:bodyPr/>
          <a:lstStyle/>
          <a:p>
            <a:endParaRPr lang="de-DE"/>
          </a:p>
        </p:txBody>
      </p:sp>
      <p:pic>
        <p:nvPicPr>
          <p:cNvPr id="5" name="Inhaltsplatzhalter 4">
            <a:extLst>
              <a:ext uri="{FF2B5EF4-FFF2-40B4-BE49-F238E27FC236}">
                <a16:creationId xmlns:a16="http://schemas.microsoft.com/office/drawing/2014/main" id="{5C1B3542-7C56-B470-11FB-D2E74767047A}"/>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471487" y="1010005"/>
            <a:ext cx="5915025" cy="3226921"/>
          </a:xfrm>
        </p:spPr>
      </p:pic>
      <p:sp>
        <p:nvSpPr>
          <p:cNvPr id="12" name="Rechteck 11">
            <a:extLst>
              <a:ext uri="{FF2B5EF4-FFF2-40B4-BE49-F238E27FC236}">
                <a16:creationId xmlns:a16="http://schemas.microsoft.com/office/drawing/2014/main" id="{33FFA391-3015-E7C1-1323-4908CE21E3B4}"/>
              </a:ext>
            </a:extLst>
          </p:cNvPr>
          <p:cNvSpPr/>
          <p:nvPr/>
        </p:nvSpPr>
        <p:spPr>
          <a:xfrm>
            <a:off x="655092"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1EAFDE20-4A44-D9E2-7C80-0296675417C8}"/>
              </a:ext>
            </a:extLst>
          </p:cNvPr>
          <p:cNvSpPr/>
          <p:nvPr/>
        </p:nvSpPr>
        <p:spPr>
          <a:xfrm>
            <a:off x="2598821"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1E23FB27-ED15-B197-2E7F-88BD8CFCCAE5}"/>
              </a:ext>
            </a:extLst>
          </p:cNvPr>
          <p:cNvSpPr txBox="1"/>
          <p:nvPr/>
        </p:nvSpPr>
        <p:spPr>
          <a:xfrm>
            <a:off x="1873249" y="322857"/>
            <a:ext cx="3111500" cy="461665"/>
          </a:xfrm>
          <a:prstGeom prst="rect">
            <a:avLst/>
          </a:prstGeom>
          <a:noFill/>
        </p:spPr>
        <p:txBody>
          <a:bodyPr wrap="square" rtlCol="0">
            <a:spAutoFit/>
          </a:bodyPr>
          <a:lstStyle/>
          <a:p>
            <a:pPr algn="ctr"/>
            <a:r>
              <a:rPr lang="de-DE" sz="2400" b="1" dirty="0"/>
              <a:t>Vor dem Kirchturm</a:t>
            </a:r>
          </a:p>
        </p:txBody>
      </p:sp>
      <p:sp>
        <p:nvSpPr>
          <p:cNvPr id="17" name="Rechteck 16">
            <a:extLst>
              <a:ext uri="{FF2B5EF4-FFF2-40B4-BE49-F238E27FC236}">
                <a16:creationId xmlns:a16="http://schemas.microsoft.com/office/drawing/2014/main" id="{5D87EBBA-0861-0714-F5AD-7726938E8EF4}"/>
              </a:ext>
            </a:extLst>
          </p:cNvPr>
          <p:cNvSpPr/>
          <p:nvPr/>
        </p:nvSpPr>
        <p:spPr>
          <a:xfrm>
            <a:off x="2379717" y="9125157"/>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Vor dem Kirchturm</a:t>
            </a:r>
          </a:p>
        </p:txBody>
      </p:sp>
      <p:sp>
        <p:nvSpPr>
          <p:cNvPr id="18" name="Textfeld 17">
            <a:hlinkClick r:id="rId6" action="ppaction://hlinksldjump"/>
            <a:extLst>
              <a:ext uri="{FF2B5EF4-FFF2-40B4-BE49-F238E27FC236}">
                <a16:creationId xmlns:a16="http://schemas.microsoft.com/office/drawing/2014/main" id="{A57BEC36-AA82-F894-F34A-E81BDEF78C77}"/>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80F14A0C-EA78-BB87-77E7-88EC84FF36EE}"/>
              </a:ext>
            </a:extLst>
          </p:cNvPr>
          <p:cNvSpPr txBox="1"/>
          <p:nvPr/>
        </p:nvSpPr>
        <p:spPr>
          <a:xfrm>
            <a:off x="471487" y="5268703"/>
            <a:ext cx="5829164" cy="3785652"/>
          </a:xfrm>
          <a:prstGeom prst="rect">
            <a:avLst/>
          </a:prstGeom>
          <a:noFill/>
        </p:spPr>
        <p:txBody>
          <a:bodyPr wrap="square" rtlCol="0">
            <a:spAutoFit/>
          </a:bodyPr>
          <a:lstStyle/>
          <a:p>
            <a:r>
              <a:rPr lang="de-DE" sz="1200" b="1" dirty="0"/>
              <a:t>Das älteste Gebäude von Saerbeck</a:t>
            </a:r>
          </a:p>
          <a:p>
            <a:r>
              <a:rPr lang="de-DE" sz="1200" dirty="0"/>
              <a:t>Wir stehen wir vor dem ältesten Gebäude von Saerbeck. Der Kirchturm steht schon über 100 Jahren unter Denkmalschutz und sonst wäre er auch nicht bis heute erhalten geblieben. </a:t>
            </a:r>
          </a:p>
          <a:p>
            <a:r>
              <a:rPr lang="de-DE" sz="1200" dirty="0"/>
              <a:t>Zählt einmal die Etage. Ja genau, er hat 4 Etage und obendrauf noch eine spitze Haube. Die ersten beiden Etagen sind aus dem 12. Jahrhundert, übrig geblieben von der ersten Kirchlein aus Stein. Diese war nur einschiffig, aber auch schon dem Schutzpatron St. Georg geweiht. Dies lässt darauf schließen, dass sich die damaligen Saerbecker wohl gewehrt hatten, den neue Glauben, der um 800 n.Chr.  durch Missionare hier in den Ort kam, anzunehmen. </a:t>
            </a:r>
          </a:p>
          <a:p>
            <a:r>
              <a:rPr lang="de-DE" sz="1200" dirty="0"/>
              <a:t>1526 wurde die 3 Etage erbaut. Es war die Zeit des religiösen Umbruchs, der </a:t>
            </a:r>
            <a:r>
              <a:rPr lang="de-DE" sz="1200" dirty="0" err="1"/>
              <a:t>Wiedertäuferzeit</a:t>
            </a:r>
            <a:r>
              <a:rPr lang="de-DE" sz="1200" dirty="0"/>
              <a:t>. Da Krieg in der Luft war und der Kirchturm für die Dorfbewohner auch immer schon als Wehrturm genutzt wurde, baute man zur Sicherheit vor Söldnern und Kriegshorden eine weitere Etage, um mehr Schutzraum zu schaffen. </a:t>
            </a:r>
          </a:p>
          <a:p>
            <a:r>
              <a:rPr lang="de-DE" sz="1200" dirty="0"/>
              <a:t>Die 4. Etage kam dann mit dem Neubau der Kirche 1896. Abgeschlossen wird der Turm durch eine spitze Haube, damit sie auch für die Gläubigen in den Bauerschaften noch zu sehen ist. Leider hat er sich krumm gezogen, tut dem Wahrzeichen von Saerbeck keinen Abbruch, im Gegenteil, er macht ihn besonders. </a:t>
            </a:r>
          </a:p>
          <a:p>
            <a:r>
              <a:rPr lang="de-DE" sz="1200" dirty="0"/>
              <a:t>Dass angeblich Bauer </a:t>
            </a:r>
            <a:r>
              <a:rPr lang="de-DE" sz="1200" dirty="0" err="1"/>
              <a:t>Daßmann</a:t>
            </a:r>
            <a:r>
              <a:rPr lang="de-DE" sz="1200" dirty="0"/>
              <a:t> aus </a:t>
            </a:r>
            <a:r>
              <a:rPr lang="de-DE" sz="1200" dirty="0" err="1"/>
              <a:t>Dörenthe</a:t>
            </a:r>
            <a:r>
              <a:rPr lang="de-DE" sz="1200" dirty="0"/>
              <a:t> aus Nickeligkeit zu nasses Holz geliefert hat, ist nur ein Gerücht, das sich aber tapfer seit mehr als 100 Jahren hält.</a:t>
            </a:r>
            <a:endParaRPr lang="de-DE" dirty="0"/>
          </a:p>
        </p:txBody>
      </p:sp>
      <p:sp>
        <p:nvSpPr>
          <p:cNvPr id="6" name="Textfeld 5">
            <a:extLst>
              <a:ext uri="{FF2B5EF4-FFF2-40B4-BE49-F238E27FC236}">
                <a16:creationId xmlns:a16="http://schemas.microsoft.com/office/drawing/2014/main" id="{8D9A630E-6B8D-75FF-0D83-DA0154D1F5DE}"/>
              </a:ext>
            </a:extLst>
          </p:cNvPr>
          <p:cNvSpPr txBox="1"/>
          <p:nvPr/>
        </p:nvSpPr>
        <p:spPr>
          <a:xfrm>
            <a:off x="595345" y="9048438"/>
            <a:ext cx="1277904" cy="369332"/>
          </a:xfrm>
          <a:prstGeom prst="rect">
            <a:avLst/>
          </a:prstGeom>
          <a:noFill/>
        </p:spPr>
        <p:txBody>
          <a:bodyPr wrap="square" rtlCol="0">
            <a:spAutoFit/>
          </a:bodyPr>
          <a:lstStyle/>
          <a:p>
            <a:r>
              <a:rPr lang="de-DE" dirty="0">
                <a:hlinkClick r:id="rId7" action="ppaction://hlinksldjump"/>
              </a:rPr>
              <a:t>zurück</a:t>
            </a:r>
            <a:endParaRPr lang="de-DE" dirty="0"/>
          </a:p>
        </p:txBody>
      </p:sp>
      <p:sp>
        <p:nvSpPr>
          <p:cNvPr id="7" name="Textfeld 6">
            <a:extLst>
              <a:ext uri="{FF2B5EF4-FFF2-40B4-BE49-F238E27FC236}">
                <a16:creationId xmlns:a16="http://schemas.microsoft.com/office/drawing/2014/main" id="{02C2C193-C520-6580-F731-DE08DF7B6FD7}"/>
              </a:ext>
            </a:extLst>
          </p:cNvPr>
          <p:cNvSpPr txBox="1"/>
          <p:nvPr/>
        </p:nvSpPr>
        <p:spPr>
          <a:xfrm>
            <a:off x="5120640" y="9048438"/>
            <a:ext cx="1142015" cy="369332"/>
          </a:xfrm>
          <a:prstGeom prst="rect">
            <a:avLst/>
          </a:prstGeom>
          <a:noFill/>
        </p:spPr>
        <p:txBody>
          <a:bodyPr wrap="square" rtlCol="0">
            <a:spAutoFit/>
          </a:bodyPr>
          <a:lstStyle/>
          <a:p>
            <a:r>
              <a:rPr lang="de-DE" dirty="0">
                <a:hlinkClick r:id="rId8" action="ppaction://hlinksldjump"/>
              </a:rPr>
              <a:t>vorwärts</a:t>
            </a:r>
            <a:endParaRPr lang="de-DE" dirty="0"/>
          </a:p>
        </p:txBody>
      </p:sp>
      <p:pic>
        <p:nvPicPr>
          <p:cNvPr id="8" name="Sabotage_am_schiefen_Saerbecker_Wehrturm">
            <a:hlinkClick r:id="" action="ppaction://media"/>
            <a:extLst>
              <a:ext uri="{FF2B5EF4-FFF2-40B4-BE49-F238E27FC236}">
                <a16:creationId xmlns:a16="http://schemas.microsoft.com/office/drawing/2014/main" id="{0597FF5B-566B-BEE0-2317-EACA9EC409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08734" y="4891641"/>
            <a:ext cx="304800" cy="304800"/>
          </a:xfrm>
          <a:prstGeom prst="rect">
            <a:avLst/>
          </a:prstGeom>
        </p:spPr>
      </p:pic>
    </p:spTree>
    <p:extLst>
      <p:ext uri="{BB962C8B-B14F-4D97-AF65-F5344CB8AC3E}">
        <p14:creationId xmlns:p14="http://schemas.microsoft.com/office/powerpoint/2010/main" val="42852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AE876-2610-497A-4D9C-582BE566BF19}"/>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8983CD39-DB8B-EEDB-3941-1C5F9A454D18}"/>
              </a:ext>
            </a:extLst>
          </p:cNvPr>
          <p:cNvPicPr>
            <a:picLocks noChangeAspect="1"/>
          </p:cNvPicPr>
          <p:nvPr/>
        </p:nvPicPr>
        <p:blipFill>
          <a:blip r:embed="rId2"/>
          <a:srcRect l="3583" t="-1407" r="8909" b="1407"/>
          <a:stretch>
            <a:fillRect/>
          </a:stretch>
        </p:blipFill>
        <p:spPr>
          <a:xfrm>
            <a:off x="0" y="-152749"/>
            <a:ext cx="6858000" cy="10058749"/>
          </a:xfrm>
          <a:prstGeom prst="rect">
            <a:avLst/>
          </a:prstGeom>
        </p:spPr>
      </p:pic>
      <p:sp>
        <p:nvSpPr>
          <p:cNvPr id="7" name="Freihandform: Form 6">
            <a:extLst>
              <a:ext uri="{FF2B5EF4-FFF2-40B4-BE49-F238E27FC236}">
                <a16:creationId xmlns:a16="http://schemas.microsoft.com/office/drawing/2014/main" id="{B5202318-7AAC-75AA-416F-554D442DF5E8}"/>
              </a:ext>
            </a:extLst>
          </p:cNvPr>
          <p:cNvSpPr/>
          <p:nvPr/>
        </p:nvSpPr>
        <p:spPr>
          <a:xfrm>
            <a:off x="1007411" y="963493"/>
            <a:ext cx="5843823" cy="8320754"/>
          </a:xfrm>
          <a:custGeom>
            <a:avLst/>
            <a:gdLst>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854729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48064 w 5865265"/>
              <a:gd name="csY10" fmla="*/ 4721993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307"/>
              <a:gd name="csX1" fmla="*/ 2819116 w 5865265"/>
              <a:gd name="csY1" fmla="*/ 1455225 h 8343307"/>
              <a:gd name="csX2" fmla="*/ 3032967 w 5865265"/>
              <a:gd name="csY2" fmla="*/ 1602709 h 8343307"/>
              <a:gd name="csX3" fmla="*/ 2996097 w 5865265"/>
              <a:gd name="csY3" fmla="*/ 2118903 h 8343307"/>
              <a:gd name="csX4" fmla="*/ 2833864 w 5865265"/>
              <a:gd name="csY4" fmla="*/ 2598225 h 8343307"/>
              <a:gd name="csX5" fmla="*/ 2487277 w 5865265"/>
              <a:gd name="csY5" fmla="*/ 2627722 h 8343307"/>
              <a:gd name="csX6" fmla="*/ 1661367 w 5865265"/>
              <a:gd name="csY6" fmla="*/ 2966935 h 8343307"/>
              <a:gd name="csX7" fmla="*/ 1491761 w 5865265"/>
              <a:gd name="csY7" fmla="*/ 3438884 h 8343307"/>
              <a:gd name="csX8" fmla="*/ 1963709 w 5865265"/>
              <a:gd name="csY8" fmla="*/ 3792845 h 8343307"/>
              <a:gd name="csX9" fmla="*/ 2354542 w 5865265"/>
              <a:gd name="csY9" fmla="*/ 3991948 h 8343307"/>
              <a:gd name="csX10" fmla="*/ 2162813 w 5865265"/>
              <a:gd name="csY10" fmla="*/ 4751490 h 8343307"/>
              <a:gd name="csX11" fmla="*/ 1830974 w 5865265"/>
              <a:gd name="csY11" fmla="*/ 4773613 h 8343307"/>
              <a:gd name="csX12" fmla="*/ 1307406 w 5865265"/>
              <a:gd name="csY12" fmla="*/ 6314819 h 8343307"/>
              <a:gd name="csX13" fmla="*/ 864955 w 5865265"/>
              <a:gd name="csY13" fmla="*/ 6506548 h 8343307"/>
              <a:gd name="csX14" fmla="*/ 687974 w 5865265"/>
              <a:gd name="csY14" fmla="*/ 7841277 h 8343307"/>
              <a:gd name="csX15" fmla="*/ 105413 w 5865265"/>
              <a:gd name="csY15" fmla="*/ 7959264 h 8343307"/>
              <a:gd name="csX16" fmla="*/ 3084587 w 5865265"/>
              <a:gd name="csY16" fmla="*/ 8342722 h 8343307"/>
              <a:gd name="csX17" fmla="*/ 3032967 w 5865265"/>
              <a:gd name="csY17" fmla="*/ 7863400 h 8343307"/>
              <a:gd name="csX18" fmla="*/ 3276316 w 5865265"/>
              <a:gd name="csY18" fmla="*/ 7774909 h 8343307"/>
              <a:gd name="csX19" fmla="*/ 3209948 w 5865265"/>
              <a:gd name="csY19" fmla="*/ 6808890 h 8343307"/>
              <a:gd name="csX20" fmla="*/ 3239445 w 5865265"/>
              <a:gd name="csY20" fmla="*/ 6985871 h 8343307"/>
              <a:gd name="csX21" fmla="*/ 4286580 w 5865265"/>
              <a:gd name="csY21" fmla="*/ 7170225 h 8343307"/>
              <a:gd name="csX22" fmla="*/ 4375071 w 5865265"/>
              <a:gd name="csY22" fmla="*/ 6690903 h 8343307"/>
              <a:gd name="csX23" fmla="*/ 5370587 w 5865265"/>
              <a:gd name="csY23" fmla="*/ 6713025 h 8343307"/>
              <a:gd name="csX24" fmla="*/ 5481200 w 5865265"/>
              <a:gd name="csY24" fmla="*/ 6123090 h 8343307"/>
              <a:gd name="csX25" fmla="*/ 5540193 w 5865265"/>
              <a:gd name="csY25" fmla="*/ 5518406 h 8343307"/>
              <a:gd name="csX26" fmla="*/ 5754045 w 5865265"/>
              <a:gd name="csY26" fmla="*/ 4626129 h 8343307"/>
              <a:gd name="csX27" fmla="*/ 5857284 w 5865265"/>
              <a:gd name="csY27" fmla="*/ 4301664 h 8343307"/>
              <a:gd name="csX28" fmla="*/ 5547567 w 5865265"/>
              <a:gd name="csY28" fmla="*/ 3291400 h 8343307"/>
              <a:gd name="csX29" fmla="*/ 5326342 w 5865265"/>
              <a:gd name="csY29" fmla="*/ 3114419 h 8343307"/>
              <a:gd name="csX30" fmla="*/ 5363213 w 5865265"/>
              <a:gd name="csY30" fmla="*/ 2362251 h 8343307"/>
              <a:gd name="csX31" fmla="*/ 5481200 w 5865265"/>
              <a:gd name="csY31" fmla="*/ 1949296 h 8343307"/>
              <a:gd name="csX32" fmla="*/ 5097742 w 5865265"/>
              <a:gd name="csY32" fmla="*/ 1846058 h 8343307"/>
              <a:gd name="csX33" fmla="*/ 4780651 w 5865265"/>
              <a:gd name="csY33" fmla="*/ 1632206 h 8343307"/>
              <a:gd name="csX34" fmla="*/ 4869142 w 5865265"/>
              <a:gd name="csY34" fmla="*/ 1506845 h 8343307"/>
              <a:gd name="csX35" fmla="*/ 4898638 w 5865265"/>
              <a:gd name="csY35" fmla="*/ 1263496 h 8343307"/>
              <a:gd name="csX36" fmla="*/ 3062464 w 5865265"/>
              <a:gd name="csY36" fmla="*/ 924284 h 8343307"/>
              <a:gd name="csX37" fmla="*/ 3099335 w 5865265"/>
              <a:gd name="csY37" fmla="*/ 695684 h 8343307"/>
              <a:gd name="csX38" fmla="*/ 3202574 w 5865265"/>
              <a:gd name="csY38" fmla="*/ 9884 h 8343307"/>
              <a:gd name="csX39" fmla="*/ 2819116 w 5865265"/>
              <a:gd name="csY39" fmla="*/ 1270871 h 8343307"/>
              <a:gd name="csX40" fmla="*/ 2819116 w 5865265"/>
              <a:gd name="csY40" fmla="*/ 1270871 h 8343307"/>
              <a:gd name="csX0" fmla="*/ 2465155 w 5865265"/>
              <a:gd name="csY0" fmla="*/ 1551090 h 8343808"/>
              <a:gd name="csX1" fmla="*/ 2819116 w 5865265"/>
              <a:gd name="csY1" fmla="*/ 1455225 h 8343808"/>
              <a:gd name="csX2" fmla="*/ 3032967 w 5865265"/>
              <a:gd name="csY2" fmla="*/ 1602709 h 8343808"/>
              <a:gd name="csX3" fmla="*/ 2996097 w 5865265"/>
              <a:gd name="csY3" fmla="*/ 2118903 h 8343808"/>
              <a:gd name="csX4" fmla="*/ 2833864 w 5865265"/>
              <a:gd name="csY4" fmla="*/ 2598225 h 8343808"/>
              <a:gd name="csX5" fmla="*/ 2487277 w 5865265"/>
              <a:gd name="csY5" fmla="*/ 2627722 h 8343808"/>
              <a:gd name="csX6" fmla="*/ 1661367 w 5865265"/>
              <a:gd name="csY6" fmla="*/ 2966935 h 8343808"/>
              <a:gd name="csX7" fmla="*/ 1491761 w 5865265"/>
              <a:gd name="csY7" fmla="*/ 3438884 h 8343808"/>
              <a:gd name="csX8" fmla="*/ 1963709 w 5865265"/>
              <a:gd name="csY8" fmla="*/ 3792845 h 8343808"/>
              <a:gd name="csX9" fmla="*/ 2354542 w 5865265"/>
              <a:gd name="csY9" fmla="*/ 3991948 h 8343808"/>
              <a:gd name="csX10" fmla="*/ 2162813 w 5865265"/>
              <a:gd name="csY10" fmla="*/ 4751490 h 8343808"/>
              <a:gd name="csX11" fmla="*/ 1830974 w 5865265"/>
              <a:gd name="csY11" fmla="*/ 4773613 h 8343808"/>
              <a:gd name="csX12" fmla="*/ 1307406 w 5865265"/>
              <a:gd name="csY12" fmla="*/ 6314819 h 8343808"/>
              <a:gd name="csX13" fmla="*/ 864955 w 5865265"/>
              <a:gd name="csY13" fmla="*/ 6506548 h 8343808"/>
              <a:gd name="csX14" fmla="*/ 687974 w 5865265"/>
              <a:gd name="csY14" fmla="*/ 7841277 h 8343808"/>
              <a:gd name="csX15" fmla="*/ 105413 w 5865265"/>
              <a:gd name="csY15" fmla="*/ 7959264 h 8343808"/>
              <a:gd name="csX16" fmla="*/ 3084587 w 5865265"/>
              <a:gd name="csY16" fmla="*/ 8342722 h 8343808"/>
              <a:gd name="csX17" fmla="*/ 2996096 w 5865265"/>
              <a:gd name="csY17" fmla="*/ 7826529 h 8343808"/>
              <a:gd name="csX18" fmla="*/ 3276316 w 5865265"/>
              <a:gd name="csY18" fmla="*/ 7774909 h 8343808"/>
              <a:gd name="csX19" fmla="*/ 3209948 w 5865265"/>
              <a:gd name="csY19" fmla="*/ 6808890 h 8343808"/>
              <a:gd name="csX20" fmla="*/ 3239445 w 5865265"/>
              <a:gd name="csY20" fmla="*/ 6985871 h 8343808"/>
              <a:gd name="csX21" fmla="*/ 4286580 w 5865265"/>
              <a:gd name="csY21" fmla="*/ 7170225 h 8343808"/>
              <a:gd name="csX22" fmla="*/ 4375071 w 5865265"/>
              <a:gd name="csY22" fmla="*/ 6690903 h 8343808"/>
              <a:gd name="csX23" fmla="*/ 5370587 w 5865265"/>
              <a:gd name="csY23" fmla="*/ 6713025 h 8343808"/>
              <a:gd name="csX24" fmla="*/ 5481200 w 5865265"/>
              <a:gd name="csY24" fmla="*/ 6123090 h 8343808"/>
              <a:gd name="csX25" fmla="*/ 5540193 w 5865265"/>
              <a:gd name="csY25" fmla="*/ 5518406 h 8343808"/>
              <a:gd name="csX26" fmla="*/ 5754045 w 5865265"/>
              <a:gd name="csY26" fmla="*/ 4626129 h 8343808"/>
              <a:gd name="csX27" fmla="*/ 5857284 w 5865265"/>
              <a:gd name="csY27" fmla="*/ 4301664 h 8343808"/>
              <a:gd name="csX28" fmla="*/ 5547567 w 5865265"/>
              <a:gd name="csY28" fmla="*/ 3291400 h 8343808"/>
              <a:gd name="csX29" fmla="*/ 5326342 w 5865265"/>
              <a:gd name="csY29" fmla="*/ 3114419 h 8343808"/>
              <a:gd name="csX30" fmla="*/ 5363213 w 5865265"/>
              <a:gd name="csY30" fmla="*/ 2362251 h 8343808"/>
              <a:gd name="csX31" fmla="*/ 5481200 w 5865265"/>
              <a:gd name="csY31" fmla="*/ 1949296 h 8343808"/>
              <a:gd name="csX32" fmla="*/ 5097742 w 5865265"/>
              <a:gd name="csY32" fmla="*/ 1846058 h 8343808"/>
              <a:gd name="csX33" fmla="*/ 4780651 w 5865265"/>
              <a:gd name="csY33" fmla="*/ 1632206 h 8343808"/>
              <a:gd name="csX34" fmla="*/ 4869142 w 5865265"/>
              <a:gd name="csY34" fmla="*/ 1506845 h 8343808"/>
              <a:gd name="csX35" fmla="*/ 4898638 w 5865265"/>
              <a:gd name="csY35" fmla="*/ 1263496 h 8343808"/>
              <a:gd name="csX36" fmla="*/ 3062464 w 5865265"/>
              <a:gd name="csY36" fmla="*/ 924284 h 8343808"/>
              <a:gd name="csX37" fmla="*/ 3099335 w 5865265"/>
              <a:gd name="csY37" fmla="*/ 695684 h 8343808"/>
              <a:gd name="csX38" fmla="*/ 3202574 w 5865265"/>
              <a:gd name="csY38" fmla="*/ 9884 h 8343808"/>
              <a:gd name="csX39" fmla="*/ 2819116 w 5865265"/>
              <a:gd name="csY39" fmla="*/ 1270871 h 8343808"/>
              <a:gd name="csX40" fmla="*/ 2819116 w 5865265"/>
              <a:gd name="csY40" fmla="*/ 1270871 h 8343808"/>
              <a:gd name="csX0" fmla="*/ 2446784 w 5846894"/>
              <a:gd name="csY0" fmla="*/ 1551090 h 8314397"/>
              <a:gd name="csX1" fmla="*/ 2800745 w 5846894"/>
              <a:gd name="csY1" fmla="*/ 1455225 h 8314397"/>
              <a:gd name="csX2" fmla="*/ 3014596 w 5846894"/>
              <a:gd name="csY2" fmla="*/ 1602709 h 8314397"/>
              <a:gd name="csX3" fmla="*/ 2977726 w 5846894"/>
              <a:gd name="csY3" fmla="*/ 2118903 h 8314397"/>
              <a:gd name="csX4" fmla="*/ 2815493 w 5846894"/>
              <a:gd name="csY4" fmla="*/ 2598225 h 8314397"/>
              <a:gd name="csX5" fmla="*/ 2468906 w 5846894"/>
              <a:gd name="csY5" fmla="*/ 2627722 h 8314397"/>
              <a:gd name="csX6" fmla="*/ 1642996 w 5846894"/>
              <a:gd name="csY6" fmla="*/ 2966935 h 8314397"/>
              <a:gd name="csX7" fmla="*/ 1473390 w 5846894"/>
              <a:gd name="csY7" fmla="*/ 3438884 h 8314397"/>
              <a:gd name="csX8" fmla="*/ 1945338 w 5846894"/>
              <a:gd name="csY8" fmla="*/ 3792845 h 8314397"/>
              <a:gd name="csX9" fmla="*/ 2336171 w 5846894"/>
              <a:gd name="csY9" fmla="*/ 3991948 h 8314397"/>
              <a:gd name="csX10" fmla="*/ 2144442 w 5846894"/>
              <a:gd name="csY10" fmla="*/ 4751490 h 8314397"/>
              <a:gd name="csX11" fmla="*/ 1812603 w 5846894"/>
              <a:gd name="csY11" fmla="*/ 4773613 h 8314397"/>
              <a:gd name="csX12" fmla="*/ 1289035 w 5846894"/>
              <a:gd name="csY12" fmla="*/ 6314819 h 8314397"/>
              <a:gd name="csX13" fmla="*/ 846584 w 5846894"/>
              <a:gd name="csY13" fmla="*/ 6506548 h 8314397"/>
              <a:gd name="csX14" fmla="*/ 669603 w 5846894"/>
              <a:gd name="csY14" fmla="*/ 7841277 h 8314397"/>
              <a:gd name="csX15" fmla="*/ 87042 w 5846894"/>
              <a:gd name="csY15" fmla="*/ 7959264 h 8314397"/>
              <a:gd name="csX16" fmla="*/ 2763874 w 5846894"/>
              <a:gd name="csY16" fmla="*/ 8313225 h 8314397"/>
              <a:gd name="csX17" fmla="*/ 2977725 w 5846894"/>
              <a:gd name="csY17" fmla="*/ 7826529 h 8314397"/>
              <a:gd name="csX18" fmla="*/ 3257945 w 5846894"/>
              <a:gd name="csY18" fmla="*/ 7774909 h 8314397"/>
              <a:gd name="csX19" fmla="*/ 3191577 w 5846894"/>
              <a:gd name="csY19" fmla="*/ 6808890 h 8314397"/>
              <a:gd name="csX20" fmla="*/ 3221074 w 5846894"/>
              <a:gd name="csY20" fmla="*/ 6985871 h 8314397"/>
              <a:gd name="csX21" fmla="*/ 4268209 w 5846894"/>
              <a:gd name="csY21" fmla="*/ 7170225 h 8314397"/>
              <a:gd name="csX22" fmla="*/ 4356700 w 5846894"/>
              <a:gd name="csY22" fmla="*/ 6690903 h 8314397"/>
              <a:gd name="csX23" fmla="*/ 5352216 w 5846894"/>
              <a:gd name="csY23" fmla="*/ 6713025 h 8314397"/>
              <a:gd name="csX24" fmla="*/ 5462829 w 5846894"/>
              <a:gd name="csY24" fmla="*/ 6123090 h 8314397"/>
              <a:gd name="csX25" fmla="*/ 5521822 w 5846894"/>
              <a:gd name="csY25" fmla="*/ 5518406 h 8314397"/>
              <a:gd name="csX26" fmla="*/ 5735674 w 5846894"/>
              <a:gd name="csY26" fmla="*/ 4626129 h 8314397"/>
              <a:gd name="csX27" fmla="*/ 5838913 w 5846894"/>
              <a:gd name="csY27" fmla="*/ 4301664 h 8314397"/>
              <a:gd name="csX28" fmla="*/ 5529196 w 5846894"/>
              <a:gd name="csY28" fmla="*/ 3291400 h 8314397"/>
              <a:gd name="csX29" fmla="*/ 5307971 w 5846894"/>
              <a:gd name="csY29" fmla="*/ 3114419 h 8314397"/>
              <a:gd name="csX30" fmla="*/ 5344842 w 5846894"/>
              <a:gd name="csY30" fmla="*/ 2362251 h 8314397"/>
              <a:gd name="csX31" fmla="*/ 5462829 w 5846894"/>
              <a:gd name="csY31" fmla="*/ 1949296 h 8314397"/>
              <a:gd name="csX32" fmla="*/ 5079371 w 5846894"/>
              <a:gd name="csY32" fmla="*/ 1846058 h 8314397"/>
              <a:gd name="csX33" fmla="*/ 4762280 w 5846894"/>
              <a:gd name="csY33" fmla="*/ 1632206 h 8314397"/>
              <a:gd name="csX34" fmla="*/ 4850771 w 5846894"/>
              <a:gd name="csY34" fmla="*/ 1506845 h 8314397"/>
              <a:gd name="csX35" fmla="*/ 4880267 w 5846894"/>
              <a:gd name="csY35" fmla="*/ 1263496 h 8314397"/>
              <a:gd name="csX36" fmla="*/ 3044093 w 5846894"/>
              <a:gd name="csY36" fmla="*/ 924284 h 8314397"/>
              <a:gd name="csX37" fmla="*/ 3080964 w 5846894"/>
              <a:gd name="csY37" fmla="*/ 695684 h 8314397"/>
              <a:gd name="csX38" fmla="*/ 3184203 w 5846894"/>
              <a:gd name="csY38" fmla="*/ 9884 h 8314397"/>
              <a:gd name="csX39" fmla="*/ 2800745 w 5846894"/>
              <a:gd name="csY39" fmla="*/ 1270871 h 8314397"/>
              <a:gd name="csX40" fmla="*/ 2800745 w 5846894"/>
              <a:gd name="csY40" fmla="*/ 1270871 h 8314397"/>
              <a:gd name="csX0" fmla="*/ 2443713 w 5843823"/>
              <a:gd name="csY0" fmla="*/ 1551090 h 8321748"/>
              <a:gd name="csX1" fmla="*/ 2797674 w 5843823"/>
              <a:gd name="csY1" fmla="*/ 1455225 h 8321748"/>
              <a:gd name="csX2" fmla="*/ 3011525 w 5843823"/>
              <a:gd name="csY2" fmla="*/ 1602709 h 8321748"/>
              <a:gd name="csX3" fmla="*/ 2974655 w 5843823"/>
              <a:gd name="csY3" fmla="*/ 2118903 h 8321748"/>
              <a:gd name="csX4" fmla="*/ 2812422 w 5843823"/>
              <a:gd name="csY4" fmla="*/ 2598225 h 8321748"/>
              <a:gd name="csX5" fmla="*/ 2465835 w 5843823"/>
              <a:gd name="csY5" fmla="*/ 2627722 h 8321748"/>
              <a:gd name="csX6" fmla="*/ 1639925 w 5843823"/>
              <a:gd name="csY6" fmla="*/ 2966935 h 8321748"/>
              <a:gd name="csX7" fmla="*/ 1470319 w 5843823"/>
              <a:gd name="csY7" fmla="*/ 3438884 h 8321748"/>
              <a:gd name="csX8" fmla="*/ 1942267 w 5843823"/>
              <a:gd name="csY8" fmla="*/ 3792845 h 8321748"/>
              <a:gd name="csX9" fmla="*/ 2333100 w 5843823"/>
              <a:gd name="csY9" fmla="*/ 3991948 h 8321748"/>
              <a:gd name="csX10" fmla="*/ 2141371 w 5843823"/>
              <a:gd name="csY10" fmla="*/ 4751490 h 8321748"/>
              <a:gd name="csX11" fmla="*/ 1809532 w 5843823"/>
              <a:gd name="csY11" fmla="*/ 4773613 h 8321748"/>
              <a:gd name="csX12" fmla="*/ 1285964 w 5843823"/>
              <a:gd name="csY12" fmla="*/ 6314819 h 8321748"/>
              <a:gd name="csX13" fmla="*/ 843513 w 5843823"/>
              <a:gd name="csY13" fmla="*/ 6506548 h 8321748"/>
              <a:gd name="csX14" fmla="*/ 666532 w 5843823"/>
              <a:gd name="csY14" fmla="*/ 7841277 h 8321748"/>
              <a:gd name="csX15" fmla="*/ 83971 w 5843823"/>
              <a:gd name="csY15" fmla="*/ 7959264 h 8321748"/>
              <a:gd name="csX16" fmla="*/ 2709184 w 5843823"/>
              <a:gd name="csY16" fmla="*/ 8320599 h 8321748"/>
              <a:gd name="csX17" fmla="*/ 2974654 w 5843823"/>
              <a:gd name="csY17" fmla="*/ 7826529 h 8321748"/>
              <a:gd name="csX18" fmla="*/ 3254874 w 5843823"/>
              <a:gd name="csY18" fmla="*/ 7774909 h 8321748"/>
              <a:gd name="csX19" fmla="*/ 3188506 w 5843823"/>
              <a:gd name="csY19" fmla="*/ 6808890 h 8321748"/>
              <a:gd name="csX20" fmla="*/ 3218003 w 5843823"/>
              <a:gd name="csY20" fmla="*/ 6985871 h 8321748"/>
              <a:gd name="csX21" fmla="*/ 4265138 w 5843823"/>
              <a:gd name="csY21" fmla="*/ 7170225 h 8321748"/>
              <a:gd name="csX22" fmla="*/ 4353629 w 5843823"/>
              <a:gd name="csY22" fmla="*/ 6690903 h 8321748"/>
              <a:gd name="csX23" fmla="*/ 5349145 w 5843823"/>
              <a:gd name="csY23" fmla="*/ 6713025 h 8321748"/>
              <a:gd name="csX24" fmla="*/ 5459758 w 5843823"/>
              <a:gd name="csY24" fmla="*/ 6123090 h 8321748"/>
              <a:gd name="csX25" fmla="*/ 5518751 w 5843823"/>
              <a:gd name="csY25" fmla="*/ 5518406 h 8321748"/>
              <a:gd name="csX26" fmla="*/ 5732603 w 5843823"/>
              <a:gd name="csY26" fmla="*/ 4626129 h 8321748"/>
              <a:gd name="csX27" fmla="*/ 5835842 w 5843823"/>
              <a:gd name="csY27" fmla="*/ 4301664 h 8321748"/>
              <a:gd name="csX28" fmla="*/ 5526125 w 5843823"/>
              <a:gd name="csY28" fmla="*/ 3291400 h 8321748"/>
              <a:gd name="csX29" fmla="*/ 5304900 w 5843823"/>
              <a:gd name="csY29" fmla="*/ 3114419 h 8321748"/>
              <a:gd name="csX30" fmla="*/ 5341771 w 5843823"/>
              <a:gd name="csY30" fmla="*/ 2362251 h 8321748"/>
              <a:gd name="csX31" fmla="*/ 5459758 w 5843823"/>
              <a:gd name="csY31" fmla="*/ 1949296 h 8321748"/>
              <a:gd name="csX32" fmla="*/ 5076300 w 5843823"/>
              <a:gd name="csY32" fmla="*/ 1846058 h 8321748"/>
              <a:gd name="csX33" fmla="*/ 4759209 w 5843823"/>
              <a:gd name="csY33" fmla="*/ 1632206 h 8321748"/>
              <a:gd name="csX34" fmla="*/ 4847700 w 5843823"/>
              <a:gd name="csY34" fmla="*/ 1506845 h 8321748"/>
              <a:gd name="csX35" fmla="*/ 4877196 w 5843823"/>
              <a:gd name="csY35" fmla="*/ 1263496 h 8321748"/>
              <a:gd name="csX36" fmla="*/ 3041022 w 5843823"/>
              <a:gd name="csY36" fmla="*/ 924284 h 8321748"/>
              <a:gd name="csX37" fmla="*/ 3077893 w 5843823"/>
              <a:gd name="csY37" fmla="*/ 695684 h 8321748"/>
              <a:gd name="csX38" fmla="*/ 3181132 w 5843823"/>
              <a:gd name="csY38" fmla="*/ 9884 h 8321748"/>
              <a:gd name="csX39" fmla="*/ 2797674 w 5843823"/>
              <a:gd name="csY39" fmla="*/ 1270871 h 8321748"/>
              <a:gd name="csX40" fmla="*/ 2797674 w 5843823"/>
              <a:gd name="csY40" fmla="*/ 1270871 h 8321748"/>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218003 w 5843823"/>
              <a:gd name="csY20" fmla="*/ 6985871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2790300 w 5843823"/>
              <a:gd name="csY20" fmla="*/ 7030117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8506 w 5843823"/>
              <a:gd name="csY19" fmla="*/ 6808890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66384 w 5843823"/>
              <a:gd name="csY19" fmla="*/ 6904754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181133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65138 w 5843823"/>
              <a:gd name="csY21" fmla="*/ 7170225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13519 w 5843823"/>
              <a:gd name="csY21" fmla="*/ 7155477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498222 w 5843823"/>
              <a:gd name="csY20" fmla="*/ 7000620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72860 w 5843823"/>
              <a:gd name="csY20" fmla="*/ 6550794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353629 w 5843823"/>
              <a:gd name="csY22" fmla="*/ 6690903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284369 w 5843823"/>
              <a:gd name="csY20" fmla="*/ 6462303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090 h 8320737"/>
              <a:gd name="csX1" fmla="*/ 2797674 w 5843823"/>
              <a:gd name="csY1" fmla="*/ 1455225 h 8320737"/>
              <a:gd name="csX2" fmla="*/ 3011525 w 5843823"/>
              <a:gd name="csY2" fmla="*/ 1602709 h 8320737"/>
              <a:gd name="csX3" fmla="*/ 2974655 w 5843823"/>
              <a:gd name="csY3" fmla="*/ 2118903 h 8320737"/>
              <a:gd name="csX4" fmla="*/ 2812422 w 5843823"/>
              <a:gd name="csY4" fmla="*/ 2598225 h 8320737"/>
              <a:gd name="csX5" fmla="*/ 2465835 w 5843823"/>
              <a:gd name="csY5" fmla="*/ 2627722 h 8320737"/>
              <a:gd name="csX6" fmla="*/ 1639925 w 5843823"/>
              <a:gd name="csY6" fmla="*/ 2966935 h 8320737"/>
              <a:gd name="csX7" fmla="*/ 1470319 w 5843823"/>
              <a:gd name="csY7" fmla="*/ 3438884 h 8320737"/>
              <a:gd name="csX8" fmla="*/ 1942267 w 5843823"/>
              <a:gd name="csY8" fmla="*/ 3792845 h 8320737"/>
              <a:gd name="csX9" fmla="*/ 2333100 w 5843823"/>
              <a:gd name="csY9" fmla="*/ 3991948 h 8320737"/>
              <a:gd name="csX10" fmla="*/ 2141371 w 5843823"/>
              <a:gd name="csY10" fmla="*/ 4751490 h 8320737"/>
              <a:gd name="csX11" fmla="*/ 1809532 w 5843823"/>
              <a:gd name="csY11" fmla="*/ 4773613 h 8320737"/>
              <a:gd name="csX12" fmla="*/ 1285964 w 5843823"/>
              <a:gd name="csY12" fmla="*/ 6314819 h 8320737"/>
              <a:gd name="csX13" fmla="*/ 843513 w 5843823"/>
              <a:gd name="csY13" fmla="*/ 6506548 h 8320737"/>
              <a:gd name="csX14" fmla="*/ 666532 w 5843823"/>
              <a:gd name="csY14" fmla="*/ 7841277 h 8320737"/>
              <a:gd name="csX15" fmla="*/ 83971 w 5843823"/>
              <a:gd name="csY15" fmla="*/ 7959264 h 8320737"/>
              <a:gd name="csX16" fmla="*/ 2709184 w 5843823"/>
              <a:gd name="csY16" fmla="*/ 8320599 h 8320737"/>
              <a:gd name="csX17" fmla="*/ 2989402 w 5843823"/>
              <a:gd name="csY17" fmla="*/ 7915020 h 8320737"/>
              <a:gd name="csX18" fmla="*/ 3254874 w 5843823"/>
              <a:gd name="csY18" fmla="*/ 7774909 h 8320737"/>
              <a:gd name="csX19" fmla="*/ 3254874 w 5843823"/>
              <a:gd name="csY19" fmla="*/ 7015367 h 8320737"/>
              <a:gd name="csX20" fmla="*/ 3313866 w 5843823"/>
              <a:gd name="csY20" fmla="*/ 6521297 h 8320737"/>
              <a:gd name="csX21" fmla="*/ 4250390 w 5843823"/>
              <a:gd name="csY21" fmla="*/ 6617161 h 8320737"/>
              <a:gd name="csX22" fmla="*/ 4287261 w 5843823"/>
              <a:gd name="csY22" fmla="*/ 6609787 h 8320737"/>
              <a:gd name="csX23" fmla="*/ 5349145 w 5843823"/>
              <a:gd name="csY23" fmla="*/ 6713025 h 8320737"/>
              <a:gd name="csX24" fmla="*/ 5459758 w 5843823"/>
              <a:gd name="csY24" fmla="*/ 6123090 h 8320737"/>
              <a:gd name="csX25" fmla="*/ 5518751 w 5843823"/>
              <a:gd name="csY25" fmla="*/ 5518406 h 8320737"/>
              <a:gd name="csX26" fmla="*/ 5732603 w 5843823"/>
              <a:gd name="csY26" fmla="*/ 4626129 h 8320737"/>
              <a:gd name="csX27" fmla="*/ 5835842 w 5843823"/>
              <a:gd name="csY27" fmla="*/ 4301664 h 8320737"/>
              <a:gd name="csX28" fmla="*/ 5526125 w 5843823"/>
              <a:gd name="csY28" fmla="*/ 3291400 h 8320737"/>
              <a:gd name="csX29" fmla="*/ 5304900 w 5843823"/>
              <a:gd name="csY29" fmla="*/ 3114419 h 8320737"/>
              <a:gd name="csX30" fmla="*/ 5341771 w 5843823"/>
              <a:gd name="csY30" fmla="*/ 2362251 h 8320737"/>
              <a:gd name="csX31" fmla="*/ 5459758 w 5843823"/>
              <a:gd name="csY31" fmla="*/ 1949296 h 8320737"/>
              <a:gd name="csX32" fmla="*/ 5076300 w 5843823"/>
              <a:gd name="csY32" fmla="*/ 1846058 h 8320737"/>
              <a:gd name="csX33" fmla="*/ 4759209 w 5843823"/>
              <a:gd name="csY33" fmla="*/ 1632206 h 8320737"/>
              <a:gd name="csX34" fmla="*/ 4847700 w 5843823"/>
              <a:gd name="csY34" fmla="*/ 1506845 h 8320737"/>
              <a:gd name="csX35" fmla="*/ 4877196 w 5843823"/>
              <a:gd name="csY35" fmla="*/ 1263496 h 8320737"/>
              <a:gd name="csX36" fmla="*/ 3041022 w 5843823"/>
              <a:gd name="csY36" fmla="*/ 924284 h 8320737"/>
              <a:gd name="csX37" fmla="*/ 3077893 w 5843823"/>
              <a:gd name="csY37" fmla="*/ 695684 h 8320737"/>
              <a:gd name="csX38" fmla="*/ 3181132 w 5843823"/>
              <a:gd name="csY38" fmla="*/ 9884 h 8320737"/>
              <a:gd name="csX39" fmla="*/ 2797674 w 5843823"/>
              <a:gd name="csY39" fmla="*/ 1270871 h 8320737"/>
              <a:gd name="csX40" fmla="*/ 2797674 w 5843823"/>
              <a:gd name="csY40" fmla="*/ 1270871 h 8320737"/>
              <a:gd name="csX0" fmla="*/ 2443713 w 5843823"/>
              <a:gd name="csY0" fmla="*/ 1551107 h 8320754"/>
              <a:gd name="csX1" fmla="*/ 2797674 w 5843823"/>
              <a:gd name="csY1" fmla="*/ 1455242 h 8320754"/>
              <a:gd name="csX2" fmla="*/ 3011525 w 5843823"/>
              <a:gd name="csY2" fmla="*/ 1602726 h 8320754"/>
              <a:gd name="csX3" fmla="*/ 2974655 w 5843823"/>
              <a:gd name="csY3" fmla="*/ 2118920 h 8320754"/>
              <a:gd name="csX4" fmla="*/ 2812422 w 5843823"/>
              <a:gd name="csY4" fmla="*/ 2598242 h 8320754"/>
              <a:gd name="csX5" fmla="*/ 2465835 w 5843823"/>
              <a:gd name="csY5" fmla="*/ 2627739 h 8320754"/>
              <a:gd name="csX6" fmla="*/ 1639925 w 5843823"/>
              <a:gd name="csY6" fmla="*/ 2966952 h 8320754"/>
              <a:gd name="csX7" fmla="*/ 1470319 w 5843823"/>
              <a:gd name="csY7" fmla="*/ 3438901 h 8320754"/>
              <a:gd name="csX8" fmla="*/ 1942267 w 5843823"/>
              <a:gd name="csY8" fmla="*/ 3792862 h 8320754"/>
              <a:gd name="csX9" fmla="*/ 2333100 w 5843823"/>
              <a:gd name="csY9" fmla="*/ 3991965 h 8320754"/>
              <a:gd name="csX10" fmla="*/ 2141371 w 5843823"/>
              <a:gd name="csY10" fmla="*/ 4751507 h 8320754"/>
              <a:gd name="csX11" fmla="*/ 1809532 w 5843823"/>
              <a:gd name="csY11" fmla="*/ 4773630 h 8320754"/>
              <a:gd name="csX12" fmla="*/ 1285964 w 5843823"/>
              <a:gd name="csY12" fmla="*/ 6314836 h 8320754"/>
              <a:gd name="csX13" fmla="*/ 843513 w 5843823"/>
              <a:gd name="csY13" fmla="*/ 6506565 h 8320754"/>
              <a:gd name="csX14" fmla="*/ 666532 w 5843823"/>
              <a:gd name="csY14" fmla="*/ 7841294 h 8320754"/>
              <a:gd name="csX15" fmla="*/ 83971 w 5843823"/>
              <a:gd name="csY15" fmla="*/ 7959281 h 8320754"/>
              <a:gd name="csX16" fmla="*/ 2709184 w 5843823"/>
              <a:gd name="csY16" fmla="*/ 8320616 h 8320754"/>
              <a:gd name="csX17" fmla="*/ 2989402 w 5843823"/>
              <a:gd name="csY17" fmla="*/ 7915037 h 8320754"/>
              <a:gd name="csX18" fmla="*/ 3254874 w 5843823"/>
              <a:gd name="csY18" fmla="*/ 7774926 h 8320754"/>
              <a:gd name="csX19" fmla="*/ 3254874 w 5843823"/>
              <a:gd name="csY19" fmla="*/ 7015384 h 8320754"/>
              <a:gd name="csX20" fmla="*/ 3313866 w 5843823"/>
              <a:gd name="csY20" fmla="*/ 6521314 h 8320754"/>
              <a:gd name="csX21" fmla="*/ 4250390 w 5843823"/>
              <a:gd name="csY21" fmla="*/ 6617178 h 8320754"/>
              <a:gd name="csX22" fmla="*/ 4287261 w 5843823"/>
              <a:gd name="csY22" fmla="*/ 6609804 h 8320754"/>
              <a:gd name="csX23" fmla="*/ 5349145 w 5843823"/>
              <a:gd name="csY23" fmla="*/ 6713042 h 8320754"/>
              <a:gd name="csX24" fmla="*/ 5459758 w 5843823"/>
              <a:gd name="csY24" fmla="*/ 6123107 h 8320754"/>
              <a:gd name="csX25" fmla="*/ 5518751 w 5843823"/>
              <a:gd name="csY25" fmla="*/ 5518423 h 8320754"/>
              <a:gd name="csX26" fmla="*/ 5732603 w 5843823"/>
              <a:gd name="csY26" fmla="*/ 4626146 h 8320754"/>
              <a:gd name="csX27" fmla="*/ 5835842 w 5843823"/>
              <a:gd name="csY27" fmla="*/ 4301681 h 8320754"/>
              <a:gd name="csX28" fmla="*/ 5526125 w 5843823"/>
              <a:gd name="csY28" fmla="*/ 3291417 h 8320754"/>
              <a:gd name="csX29" fmla="*/ 5304900 w 5843823"/>
              <a:gd name="csY29" fmla="*/ 3114436 h 8320754"/>
              <a:gd name="csX30" fmla="*/ 5341771 w 5843823"/>
              <a:gd name="csY30" fmla="*/ 2362268 h 8320754"/>
              <a:gd name="csX31" fmla="*/ 5459758 w 5843823"/>
              <a:gd name="csY31" fmla="*/ 1949313 h 8320754"/>
              <a:gd name="csX32" fmla="*/ 5076300 w 5843823"/>
              <a:gd name="csY32" fmla="*/ 1846075 h 8320754"/>
              <a:gd name="csX33" fmla="*/ 4759209 w 5843823"/>
              <a:gd name="csY33" fmla="*/ 1632223 h 8320754"/>
              <a:gd name="csX34" fmla="*/ 4847700 w 5843823"/>
              <a:gd name="csY34" fmla="*/ 1506862 h 8320754"/>
              <a:gd name="csX35" fmla="*/ 4877196 w 5843823"/>
              <a:gd name="csY35" fmla="*/ 1263513 h 8320754"/>
              <a:gd name="csX36" fmla="*/ 3232751 w 5843823"/>
              <a:gd name="csY36" fmla="*/ 931675 h 8320754"/>
              <a:gd name="csX37" fmla="*/ 3077893 w 5843823"/>
              <a:gd name="csY37" fmla="*/ 695701 h 8320754"/>
              <a:gd name="csX38" fmla="*/ 3181132 w 5843823"/>
              <a:gd name="csY38" fmla="*/ 9901 h 8320754"/>
              <a:gd name="csX39" fmla="*/ 2797674 w 5843823"/>
              <a:gd name="csY39" fmla="*/ 1270888 h 8320754"/>
              <a:gd name="csX40" fmla="*/ 2797674 w 5843823"/>
              <a:gd name="csY40" fmla="*/ 1270888 h 83207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5843823" h="8320754">
                <a:moveTo>
                  <a:pt x="2443713" y="1551107"/>
                </a:moveTo>
                <a:cubicBezTo>
                  <a:pt x="2573376" y="1498873"/>
                  <a:pt x="2703039" y="1446639"/>
                  <a:pt x="2797674" y="1455242"/>
                </a:cubicBezTo>
                <a:cubicBezTo>
                  <a:pt x="2892309" y="1463845"/>
                  <a:pt x="2982028" y="1492113"/>
                  <a:pt x="3011525" y="1602726"/>
                </a:cubicBezTo>
                <a:cubicBezTo>
                  <a:pt x="3041022" y="1713339"/>
                  <a:pt x="3007839" y="1953001"/>
                  <a:pt x="2974655" y="2118920"/>
                </a:cubicBezTo>
                <a:cubicBezTo>
                  <a:pt x="2941471" y="2284839"/>
                  <a:pt x="2897225" y="2513439"/>
                  <a:pt x="2812422" y="2598242"/>
                </a:cubicBezTo>
                <a:cubicBezTo>
                  <a:pt x="2727619" y="2683045"/>
                  <a:pt x="2661251" y="2566287"/>
                  <a:pt x="2465835" y="2627739"/>
                </a:cubicBezTo>
                <a:cubicBezTo>
                  <a:pt x="2270419" y="2689191"/>
                  <a:pt x="1805844" y="2831758"/>
                  <a:pt x="1639925" y="2966952"/>
                </a:cubicBezTo>
                <a:cubicBezTo>
                  <a:pt x="1474006" y="3102146"/>
                  <a:pt x="1419929" y="3301249"/>
                  <a:pt x="1470319" y="3438901"/>
                </a:cubicBezTo>
                <a:cubicBezTo>
                  <a:pt x="1520709" y="3576553"/>
                  <a:pt x="1798470" y="3700685"/>
                  <a:pt x="1942267" y="3792862"/>
                </a:cubicBezTo>
                <a:cubicBezTo>
                  <a:pt x="2086064" y="3885039"/>
                  <a:pt x="2299916" y="3832191"/>
                  <a:pt x="2333100" y="3991965"/>
                </a:cubicBezTo>
                <a:cubicBezTo>
                  <a:pt x="2366284" y="4151739"/>
                  <a:pt x="2228632" y="4621230"/>
                  <a:pt x="2141371" y="4751507"/>
                </a:cubicBezTo>
                <a:cubicBezTo>
                  <a:pt x="2054110" y="4881784"/>
                  <a:pt x="1952100" y="4513075"/>
                  <a:pt x="1809532" y="4773630"/>
                </a:cubicBezTo>
                <a:cubicBezTo>
                  <a:pt x="1666964" y="5034185"/>
                  <a:pt x="1446967" y="6026014"/>
                  <a:pt x="1285964" y="6314836"/>
                </a:cubicBezTo>
                <a:cubicBezTo>
                  <a:pt x="1124961" y="6603659"/>
                  <a:pt x="946752" y="6252155"/>
                  <a:pt x="843513" y="6506565"/>
                </a:cubicBezTo>
                <a:cubicBezTo>
                  <a:pt x="740274" y="6760975"/>
                  <a:pt x="793122" y="7599175"/>
                  <a:pt x="666532" y="7841294"/>
                </a:cubicBezTo>
                <a:cubicBezTo>
                  <a:pt x="539942" y="8083413"/>
                  <a:pt x="-256471" y="7879394"/>
                  <a:pt x="83971" y="7959281"/>
                </a:cubicBezTo>
                <a:cubicBezTo>
                  <a:pt x="424413" y="8039168"/>
                  <a:pt x="2224946" y="8327990"/>
                  <a:pt x="2709184" y="8320616"/>
                </a:cubicBezTo>
                <a:cubicBezTo>
                  <a:pt x="3193423" y="8313242"/>
                  <a:pt x="2898454" y="8005985"/>
                  <a:pt x="2989402" y="7915037"/>
                </a:cubicBezTo>
                <a:cubicBezTo>
                  <a:pt x="3080350" y="7824089"/>
                  <a:pt x="3210629" y="7924868"/>
                  <a:pt x="3254874" y="7774926"/>
                </a:cubicBezTo>
                <a:cubicBezTo>
                  <a:pt x="3299119" y="7624984"/>
                  <a:pt x="3245042" y="7224319"/>
                  <a:pt x="3254874" y="7015384"/>
                </a:cubicBezTo>
                <a:cubicBezTo>
                  <a:pt x="3264706" y="6806449"/>
                  <a:pt x="3147947" y="6587682"/>
                  <a:pt x="3313866" y="6521314"/>
                </a:cubicBezTo>
                <a:cubicBezTo>
                  <a:pt x="3479785" y="6454946"/>
                  <a:pt x="4088158" y="6602430"/>
                  <a:pt x="4250390" y="6617178"/>
                </a:cubicBezTo>
                <a:cubicBezTo>
                  <a:pt x="4412622" y="6631926"/>
                  <a:pt x="4104135" y="6593827"/>
                  <a:pt x="4287261" y="6609804"/>
                </a:cubicBezTo>
                <a:cubicBezTo>
                  <a:pt x="4470387" y="6625781"/>
                  <a:pt x="5153729" y="6794158"/>
                  <a:pt x="5349145" y="6713042"/>
                </a:cubicBezTo>
                <a:cubicBezTo>
                  <a:pt x="5544561" y="6631926"/>
                  <a:pt x="5431490" y="6322210"/>
                  <a:pt x="5459758" y="6123107"/>
                </a:cubicBezTo>
                <a:cubicBezTo>
                  <a:pt x="5488026" y="5924004"/>
                  <a:pt x="5473277" y="5767916"/>
                  <a:pt x="5518751" y="5518423"/>
                </a:cubicBezTo>
                <a:cubicBezTo>
                  <a:pt x="5564225" y="5268930"/>
                  <a:pt x="5679755" y="4828936"/>
                  <a:pt x="5732603" y="4626146"/>
                </a:cubicBezTo>
                <a:cubicBezTo>
                  <a:pt x="5785451" y="4423356"/>
                  <a:pt x="5870255" y="4524136"/>
                  <a:pt x="5835842" y="4301681"/>
                </a:cubicBezTo>
                <a:cubicBezTo>
                  <a:pt x="5801429" y="4079226"/>
                  <a:pt x="5614615" y="3489291"/>
                  <a:pt x="5526125" y="3291417"/>
                </a:cubicBezTo>
                <a:cubicBezTo>
                  <a:pt x="5437635" y="3093543"/>
                  <a:pt x="5335626" y="3269294"/>
                  <a:pt x="5304900" y="3114436"/>
                </a:cubicBezTo>
                <a:cubicBezTo>
                  <a:pt x="5274174" y="2959578"/>
                  <a:pt x="5315961" y="2556455"/>
                  <a:pt x="5341771" y="2362268"/>
                </a:cubicBezTo>
                <a:cubicBezTo>
                  <a:pt x="5367581" y="2168081"/>
                  <a:pt x="5504003" y="2035345"/>
                  <a:pt x="5459758" y="1949313"/>
                </a:cubicBezTo>
                <a:cubicBezTo>
                  <a:pt x="5415513" y="1863281"/>
                  <a:pt x="5193058" y="1898923"/>
                  <a:pt x="5076300" y="1846075"/>
                </a:cubicBezTo>
                <a:cubicBezTo>
                  <a:pt x="4959542" y="1793227"/>
                  <a:pt x="4797309" y="1688759"/>
                  <a:pt x="4759209" y="1632223"/>
                </a:cubicBezTo>
                <a:cubicBezTo>
                  <a:pt x="4721109" y="1575687"/>
                  <a:pt x="4828036" y="1568314"/>
                  <a:pt x="4847700" y="1506862"/>
                </a:cubicBezTo>
                <a:cubicBezTo>
                  <a:pt x="4867364" y="1445410"/>
                  <a:pt x="5146354" y="1359377"/>
                  <a:pt x="4877196" y="1263513"/>
                </a:cubicBezTo>
                <a:cubicBezTo>
                  <a:pt x="4608038" y="1167649"/>
                  <a:pt x="3532635" y="1026310"/>
                  <a:pt x="3232751" y="931675"/>
                </a:cubicBezTo>
                <a:cubicBezTo>
                  <a:pt x="2932867" y="837040"/>
                  <a:pt x="3086496" y="849330"/>
                  <a:pt x="3077893" y="695701"/>
                </a:cubicBezTo>
                <a:cubicBezTo>
                  <a:pt x="3069290" y="542072"/>
                  <a:pt x="3227835" y="-85964"/>
                  <a:pt x="3181132" y="9901"/>
                </a:cubicBezTo>
                <a:cubicBezTo>
                  <a:pt x="3134429" y="105765"/>
                  <a:pt x="2797674" y="1270888"/>
                  <a:pt x="2797674" y="1270888"/>
                </a:cubicBezTo>
                <a:lnTo>
                  <a:pt x="2797674" y="1270888"/>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Ellipse 7">
            <a:extLst>
              <a:ext uri="{FF2B5EF4-FFF2-40B4-BE49-F238E27FC236}">
                <a16:creationId xmlns:a16="http://schemas.microsoft.com/office/drawing/2014/main" id="{CE20D4D9-777D-A04B-3944-418581BDD933}"/>
              </a:ext>
            </a:extLst>
          </p:cNvPr>
          <p:cNvSpPr/>
          <p:nvPr/>
        </p:nvSpPr>
        <p:spPr>
          <a:xfrm>
            <a:off x="3288890" y="227862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1</a:t>
            </a:r>
          </a:p>
        </p:txBody>
      </p:sp>
      <p:sp>
        <p:nvSpPr>
          <p:cNvPr id="9" name="Ellipse 8">
            <a:extLst>
              <a:ext uri="{FF2B5EF4-FFF2-40B4-BE49-F238E27FC236}">
                <a16:creationId xmlns:a16="http://schemas.microsoft.com/office/drawing/2014/main" id="{9CCD189F-3D23-045D-D409-43A3E864E6DF}"/>
              </a:ext>
            </a:extLst>
          </p:cNvPr>
          <p:cNvSpPr/>
          <p:nvPr/>
        </p:nvSpPr>
        <p:spPr>
          <a:xfrm>
            <a:off x="3170903" y="3279057"/>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2</a:t>
            </a:r>
          </a:p>
        </p:txBody>
      </p:sp>
      <p:sp>
        <p:nvSpPr>
          <p:cNvPr id="10" name="Ellipse 9">
            <a:extLst>
              <a:ext uri="{FF2B5EF4-FFF2-40B4-BE49-F238E27FC236}">
                <a16:creationId xmlns:a16="http://schemas.microsoft.com/office/drawing/2014/main" id="{CA68FA60-EB87-6D59-D129-0B2A5943E85F}"/>
              </a:ext>
            </a:extLst>
          </p:cNvPr>
          <p:cNvSpPr/>
          <p:nvPr/>
        </p:nvSpPr>
        <p:spPr>
          <a:xfrm>
            <a:off x="2172929" y="405088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3</a:t>
            </a:r>
          </a:p>
        </p:txBody>
      </p:sp>
      <p:sp>
        <p:nvSpPr>
          <p:cNvPr id="11" name="Ellipse 10">
            <a:extLst>
              <a:ext uri="{FF2B5EF4-FFF2-40B4-BE49-F238E27FC236}">
                <a16:creationId xmlns:a16="http://schemas.microsoft.com/office/drawing/2014/main" id="{46A8F74A-354D-6747-0C97-AF4D24E39C06}"/>
              </a:ext>
            </a:extLst>
          </p:cNvPr>
          <p:cNvSpPr/>
          <p:nvPr/>
        </p:nvSpPr>
        <p:spPr>
          <a:xfrm>
            <a:off x="3170903" y="4822789"/>
            <a:ext cx="516194" cy="457200"/>
          </a:xfrm>
          <a:prstGeom prst="ellipse">
            <a:avLst/>
          </a:prstGeom>
          <a:solidFill>
            <a:schemeClr val="accent2">
              <a:lumMod val="50000"/>
            </a:scheme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4</a:t>
            </a:r>
          </a:p>
        </p:txBody>
      </p:sp>
      <p:sp>
        <p:nvSpPr>
          <p:cNvPr id="12" name="Ellipse 11">
            <a:extLst>
              <a:ext uri="{FF2B5EF4-FFF2-40B4-BE49-F238E27FC236}">
                <a16:creationId xmlns:a16="http://schemas.microsoft.com/office/drawing/2014/main" id="{C4AED14E-2448-1E1E-5F09-240ABB379325}"/>
              </a:ext>
            </a:extLst>
          </p:cNvPr>
          <p:cNvSpPr/>
          <p:nvPr/>
        </p:nvSpPr>
        <p:spPr>
          <a:xfrm>
            <a:off x="1796845" y="7025215"/>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5</a:t>
            </a:r>
          </a:p>
        </p:txBody>
      </p:sp>
      <p:sp>
        <p:nvSpPr>
          <p:cNvPr id="13" name="Ellipse 12">
            <a:extLst>
              <a:ext uri="{FF2B5EF4-FFF2-40B4-BE49-F238E27FC236}">
                <a16:creationId xmlns:a16="http://schemas.microsoft.com/office/drawing/2014/main" id="{E074D019-2D34-3507-F962-553EA7CDA820}"/>
              </a:ext>
            </a:extLst>
          </p:cNvPr>
          <p:cNvSpPr/>
          <p:nvPr/>
        </p:nvSpPr>
        <p:spPr>
          <a:xfrm>
            <a:off x="931606" y="85934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6</a:t>
            </a:r>
          </a:p>
        </p:txBody>
      </p:sp>
      <p:sp>
        <p:nvSpPr>
          <p:cNvPr id="14" name="Ellipse 13">
            <a:extLst>
              <a:ext uri="{FF2B5EF4-FFF2-40B4-BE49-F238E27FC236}">
                <a16:creationId xmlns:a16="http://schemas.microsoft.com/office/drawing/2014/main" id="{59C7EDC2-2C8D-74D3-5444-BFA555BE235A}"/>
              </a:ext>
            </a:extLst>
          </p:cNvPr>
          <p:cNvSpPr/>
          <p:nvPr/>
        </p:nvSpPr>
        <p:spPr>
          <a:xfrm>
            <a:off x="5139813" y="737426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7</a:t>
            </a:r>
          </a:p>
        </p:txBody>
      </p:sp>
      <p:sp>
        <p:nvSpPr>
          <p:cNvPr id="15" name="Ellipse 14">
            <a:extLst>
              <a:ext uri="{FF2B5EF4-FFF2-40B4-BE49-F238E27FC236}">
                <a16:creationId xmlns:a16="http://schemas.microsoft.com/office/drawing/2014/main" id="{846CB52C-5B88-E2A1-6E09-DEB8ED4A78A0}"/>
              </a:ext>
            </a:extLst>
          </p:cNvPr>
          <p:cNvSpPr/>
          <p:nvPr/>
        </p:nvSpPr>
        <p:spPr>
          <a:xfrm>
            <a:off x="5592492" y="2303140"/>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8</a:t>
            </a:r>
          </a:p>
        </p:txBody>
      </p:sp>
      <p:sp>
        <p:nvSpPr>
          <p:cNvPr id="16" name="Ellipse 15">
            <a:extLst>
              <a:ext uri="{FF2B5EF4-FFF2-40B4-BE49-F238E27FC236}">
                <a16:creationId xmlns:a16="http://schemas.microsoft.com/office/drawing/2014/main" id="{98BC976D-E517-7F39-A73F-B8FAB0CB892F}"/>
              </a:ext>
            </a:extLst>
          </p:cNvPr>
          <p:cNvSpPr/>
          <p:nvPr/>
        </p:nvSpPr>
        <p:spPr>
          <a:xfrm>
            <a:off x="3929322" y="818469"/>
            <a:ext cx="516194" cy="45720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9</a:t>
            </a:r>
          </a:p>
        </p:txBody>
      </p:sp>
      <p:sp>
        <p:nvSpPr>
          <p:cNvPr id="17" name="Rechteck 16">
            <a:extLst>
              <a:ext uri="{FF2B5EF4-FFF2-40B4-BE49-F238E27FC236}">
                <a16:creationId xmlns:a16="http://schemas.microsoft.com/office/drawing/2014/main" id="{8070FA84-E144-A0F3-760A-31A806717DCE}"/>
              </a:ext>
            </a:extLst>
          </p:cNvPr>
          <p:cNvSpPr/>
          <p:nvPr/>
        </p:nvSpPr>
        <p:spPr>
          <a:xfrm>
            <a:off x="2288390" y="9189621"/>
            <a:ext cx="2000999" cy="296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Karte</a:t>
            </a:r>
          </a:p>
        </p:txBody>
      </p:sp>
      <p:sp>
        <p:nvSpPr>
          <p:cNvPr id="2" name="Textfeld 1">
            <a:extLst>
              <a:ext uri="{FF2B5EF4-FFF2-40B4-BE49-F238E27FC236}">
                <a16:creationId xmlns:a16="http://schemas.microsoft.com/office/drawing/2014/main" id="{07083BC7-1721-05E5-CF1C-98DCCF578E62}"/>
              </a:ext>
            </a:extLst>
          </p:cNvPr>
          <p:cNvSpPr txBox="1"/>
          <p:nvPr/>
        </p:nvSpPr>
        <p:spPr>
          <a:xfrm>
            <a:off x="450552" y="9189621"/>
            <a:ext cx="962108" cy="369332"/>
          </a:xfrm>
          <a:prstGeom prst="rect">
            <a:avLst/>
          </a:prstGeom>
          <a:solidFill>
            <a:schemeClr val="bg1"/>
          </a:solidFill>
        </p:spPr>
        <p:txBody>
          <a:bodyPr wrap="square" rtlCol="0">
            <a:spAutoFit/>
          </a:bodyPr>
          <a:lstStyle/>
          <a:p>
            <a:r>
              <a:rPr lang="de-DE" dirty="0">
                <a:hlinkClick r:id="rId3" action="ppaction://hlinksldjump"/>
              </a:rPr>
              <a:t>zurück</a:t>
            </a:r>
            <a:endParaRPr lang="de-DE" dirty="0"/>
          </a:p>
        </p:txBody>
      </p:sp>
      <p:sp>
        <p:nvSpPr>
          <p:cNvPr id="3" name="Textfeld 2">
            <a:extLst>
              <a:ext uri="{FF2B5EF4-FFF2-40B4-BE49-F238E27FC236}">
                <a16:creationId xmlns:a16="http://schemas.microsoft.com/office/drawing/2014/main" id="{F1D9C378-896E-A6D4-A8A6-3E0A1AFBECFC}"/>
              </a:ext>
            </a:extLst>
          </p:cNvPr>
          <p:cNvSpPr txBox="1"/>
          <p:nvPr/>
        </p:nvSpPr>
        <p:spPr>
          <a:xfrm>
            <a:off x="5048459" y="9117281"/>
            <a:ext cx="1043705" cy="369332"/>
          </a:xfrm>
          <a:prstGeom prst="rect">
            <a:avLst/>
          </a:prstGeom>
          <a:solidFill>
            <a:schemeClr val="bg1"/>
          </a:solidFill>
        </p:spPr>
        <p:txBody>
          <a:bodyPr wrap="square" rtlCol="0">
            <a:spAutoFit/>
          </a:bodyPr>
          <a:lstStyle/>
          <a:p>
            <a:r>
              <a:rPr lang="de-DE" dirty="0">
                <a:hlinkClick r:id="rId4" action="ppaction://hlinksldjump"/>
              </a:rPr>
              <a:t>vorwärts</a:t>
            </a:r>
            <a:endParaRPr lang="de-DE" dirty="0"/>
          </a:p>
        </p:txBody>
      </p:sp>
    </p:spTree>
    <p:extLst>
      <p:ext uri="{BB962C8B-B14F-4D97-AF65-F5344CB8AC3E}">
        <p14:creationId xmlns:p14="http://schemas.microsoft.com/office/powerpoint/2010/main" val="380335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46DC-18E4-B4A8-986E-73A85DCA8662}"/>
            </a:ext>
          </a:extLst>
        </p:cNvPr>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94CF9CE-0876-CF52-56E5-FA63819A612D}"/>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b="12382"/>
          <a:stretch>
            <a:fillRect/>
          </a:stretch>
        </p:blipFill>
        <p:spPr>
          <a:xfrm>
            <a:off x="1582310" y="784522"/>
            <a:ext cx="3648017" cy="3923102"/>
          </a:xfrm>
        </p:spPr>
      </p:pic>
      <p:sp>
        <p:nvSpPr>
          <p:cNvPr id="12" name="Rechteck 11">
            <a:extLst>
              <a:ext uri="{FF2B5EF4-FFF2-40B4-BE49-F238E27FC236}">
                <a16:creationId xmlns:a16="http://schemas.microsoft.com/office/drawing/2014/main" id="{2E36E491-520F-FFA4-03B6-3E3C375F7A82}"/>
              </a:ext>
            </a:extLst>
          </p:cNvPr>
          <p:cNvSpPr/>
          <p:nvPr/>
        </p:nvSpPr>
        <p:spPr>
          <a:xfrm>
            <a:off x="655092"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Text</a:t>
            </a:r>
          </a:p>
        </p:txBody>
      </p:sp>
      <p:sp>
        <p:nvSpPr>
          <p:cNvPr id="13" name="Rechteck 12">
            <a:extLst>
              <a:ext uri="{FF2B5EF4-FFF2-40B4-BE49-F238E27FC236}">
                <a16:creationId xmlns:a16="http://schemas.microsoft.com/office/drawing/2014/main" id="{98BE5DD9-A986-1891-DE7C-BAF62FA3C105}"/>
              </a:ext>
            </a:extLst>
          </p:cNvPr>
          <p:cNvSpPr/>
          <p:nvPr/>
        </p:nvSpPr>
        <p:spPr>
          <a:xfrm>
            <a:off x="2598821" y="4891641"/>
            <a:ext cx="1187355" cy="3062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Audio</a:t>
            </a:r>
          </a:p>
        </p:txBody>
      </p:sp>
      <p:sp>
        <p:nvSpPr>
          <p:cNvPr id="16" name="Textfeld 15">
            <a:extLst>
              <a:ext uri="{FF2B5EF4-FFF2-40B4-BE49-F238E27FC236}">
                <a16:creationId xmlns:a16="http://schemas.microsoft.com/office/drawing/2014/main" id="{FA4A781F-BCF9-DB6E-3757-6381EE374C58}"/>
              </a:ext>
            </a:extLst>
          </p:cNvPr>
          <p:cNvSpPr txBox="1"/>
          <p:nvPr/>
        </p:nvSpPr>
        <p:spPr>
          <a:xfrm>
            <a:off x="1873249" y="322857"/>
            <a:ext cx="3111500" cy="461665"/>
          </a:xfrm>
          <a:prstGeom prst="rect">
            <a:avLst/>
          </a:prstGeom>
          <a:noFill/>
        </p:spPr>
        <p:txBody>
          <a:bodyPr wrap="square" rtlCol="0">
            <a:spAutoFit/>
          </a:bodyPr>
          <a:lstStyle/>
          <a:p>
            <a:pPr algn="ctr"/>
            <a:r>
              <a:rPr lang="de-DE" sz="2400" b="1" dirty="0"/>
              <a:t>Das Beinhaus</a:t>
            </a:r>
          </a:p>
        </p:txBody>
      </p:sp>
      <p:sp>
        <p:nvSpPr>
          <p:cNvPr id="17" name="Rechteck 16">
            <a:extLst>
              <a:ext uri="{FF2B5EF4-FFF2-40B4-BE49-F238E27FC236}">
                <a16:creationId xmlns:a16="http://schemas.microsoft.com/office/drawing/2014/main" id="{5615F3E3-40D3-4A27-A629-2A3681B00826}"/>
              </a:ext>
            </a:extLst>
          </p:cNvPr>
          <p:cNvSpPr/>
          <p:nvPr/>
        </p:nvSpPr>
        <p:spPr>
          <a:xfrm>
            <a:off x="2283519" y="9121478"/>
            <a:ext cx="2205099" cy="3006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Nähe Haus Dyckhoff</a:t>
            </a:r>
          </a:p>
        </p:txBody>
      </p:sp>
      <p:sp>
        <p:nvSpPr>
          <p:cNvPr id="18" name="Textfeld 17">
            <a:hlinkClick r:id="rId6" action="ppaction://hlinksldjump"/>
            <a:extLst>
              <a:ext uri="{FF2B5EF4-FFF2-40B4-BE49-F238E27FC236}">
                <a16:creationId xmlns:a16="http://schemas.microsoft.com/office/drawing/2014/main" id="{12A26153-E570-1085-744F-8B85035E0596}"/>
              </a:ext>
            </a:extLst>
          </p:cNvPr>
          <p:cNvSpPr txBox="1"/>
          <p:nvPr/>
        </p:nvSpPr>
        <p:spPr>
          <a:xfrm>
            <a:off x="385046" y="170624"/>
            <a:ext cx="1853697" cy="369332"/>
          </a:xfrm>
          <a:prstGeom prst="rect">
            <a:avLst/>
          </a:prstGeom>
          <a:noFill/>
        </p:spPr>
        <p:txBody>
          <a:bodyPr wrap="square" rtlCol="0">
            <a:spAutoFit/>
          </a:bodyPr>
          <a:lstStyle/>
          <a:p>
            <a:r>
              <a:rPr lang="de-DE" dirty="0" err="1">
                <a:hlinkClick r:id="" action="ppaction://hlinkshowjump?jump=firstslide"/>
              </a:rPr>
              <a:t>home</a:t>
            </a:r>
            <a:endParaRPr lang="de-DE" dirty="0"/>
          </a:p>
        </p:txBody>
      </p:sp>
      <p:sp>
        <p:nvSpPr>
          <p:cNvPr id="25" name="Textfeld 24">
            <a:extLst>
              <a:ext uri="{FF2B5EF4-FFF2-40B4-BE49-F238E27FC236}">
                <a16:creationId xmlns:a16="http://schemas.microsoft.com/office/drawing/2014/main" id="{BC98423A-57C3-C667-EBDB-6648052408B5}"/>
              </a:ext>
            </a:extLst>
          </p:cNvPr>
          <p:cNvSpPr txBox="1"/>
          <p:nvPr/>
        </p:nvSpPr>
        <p:spPr>
          <a:xfrm>
            <a:off x="471487" y="5319948"/>
            <a:ext cx="5829164" cy="3231654"/>
          </a:xfrm>
          <a:prstGeom prst="rect">
            <a:avLst/>
          </a:prstGeom>
          <a:noFill/>
        </p:spPr>
        <p:txBody>
          <a:bodyPr wrap="square" rtlCol="0">
            <a:spAutoFit/>
          </a:bodyPr>
          <a:lstStyle/>
          <a:p>
            <a:r>
              <a:rPr lang="de-DE" sz="1200" b="1" dirty="0"/>
              <a:t>Das Beinhaus</a:t>
            </a:r>
          </a:p>
          <a:p>
            <a:r>
              <a:rPr lang="de-DE" sz="1200" dirty="0"/>
              <a:t>Hier, wo heute das Haus des ersten Bürgermeisters von Saerbeck steht, stand zuvor das alte Beinhaus. Es war ein kleines aus Sandstein gemauertes Gebäude. </a:t>
            </a:r>
          </a:p>
          <a:p>
            <a:r>
              <a:rPr lang="de-DE" sz="1200" dirty="0"/>
              <a:t>Auf der Giebelseite, die zur Kirche gewandt war, hatte es eine hölzerne Tür. Die Tür hatte im oberen Teil ein 4-eckiges Loch, das aussah wie ein Fenster ohne Glas, aber vergittert mit langen vertikalen Eisenstangen. </a:t>
            </a:r>
          </a:p>
          <a:p>
            <a:r>
              <a:rPr lang="de-DE" sz="1200" dirty="0"/>
              <a:t>Der Türrahmen war ebenfalls aus Sandstein. Der gebogene Deckstein hatte die lateinische Inschrift: Ich stehe hier vor Gott, Pastor </a:t>
            </a:r>
            <a:r>
              <a:rPr lang="de-DE" sz="1200" dirty="0" err="1"/>
              <a:t>Wibbert</a:t>
            </a:r>
            <a:r>
              <a:rPr lang="de-DE" sz="1200" dirty="0"/>
              <a:t> 1772. </a:t>
            </a:r>
          </a:p>
          <a:p>
            <a:r>
              <a:rPr lang="de-DE" sz="1200" dirty="0"/>
              <a:t>Da die Saerbecker aus alter Tradition auch noch im 18. Jahrhundert nicht Gräber aushoben, sondern Grabhügel errichteten, erblickten nicht wenige Knochen der Ahnen durch Erosion aufgrund von Regen und Wind wieder das Tageslicht. Diese wurden dann eingesammelt und in das dafür errichtete Beinhaus beigesetzt. </a:t>
            </a:r>
          </a:p>
          <a:p>
            <a:r>
              <a:rPr lang="de-DE" sz="1200" dirty="0"/>
              <a:t>Das Beinhaus konnte abgerissen und der Bürgermeister dort sein neues Haus bauen, nachdem dieser die Saerbecker davon überzeugt hatte, ihre Toten besser in einem Loch statt in einem Hügel beizusetzen.</a:t>
            </a:r>
          </a:p>
          <a:p>
            <a:r>
              <a:rPr lang="de-DE" sz="1200" dirty="0"/>
              <a:t>Der Türeingang des Beinhauses überdauerte die Zeit. Er ziert seither den Kartoffelbunker in Pastors Allee.</a:t>
            </a:r>
          </a:p>
        </p:txBody>
      </p:sp>
      <p:pic>
        <p:nvPicPr>
          <p:cNvPr id="11" name="Audio Station04 Das Beinhaus">
            <a:hlinkClick r:id="" action="ppaction://media"/>
            <a:extLst>
              <a:ext uri="{FF2B5EF4-FFF2-40B4-BE49-F238E27FC236}">
                <a16:creationId xmlns:a16="http://schemas.microsoft.com/office/drawing/2014/main" id="{193E0E6E-E078-CE8B-5B48-DD8DEE4768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10755" y="4864489"/>
            <a:ext cx="304800" cy="304800"/>
          </a:xfrm>
          <a:prstGeom prst="rect">
            <a:avLst/>
          </a:prstGeom>
        </p:spPr>
      </p:pic>
      <p:sp>
        <p:nvSpPr>
          <p:cNvPr id="14" name="Textfeld 13">
            <a:extLst>
              <a:ext uri="{FF2B5EF4-FFF2-40B4-BE49-F238E27FC236}">
                <a16:creationId xmlns:a16="http://schemas.microsoft.com/office/drawing/2014/main" id="{B21C40FB-50E3-BC2F-A3B2-E493F35162AC}"/>
              </a:ext>
            </a:extLst>
          </p:cNvPr>
          <p:cNvSpPr txBox="1"/>
          <p:nvPr/>
        </p:nvSpPr>
        <p:spPr>
          <a:xfrm>
            <a:off x="655092" y="9016779"/>
            <a:ext cx="1218157" cy="369332"/>
          </a:xfrm>
          <a:prstGeom prst="rect">
            <a:avLst/>
          </a:prstGeom>
          <a:noFill/>
        </p:spPr>
        <p:txBody>
          <a:bodyPr wrap="square" rtlCol="0">
            <a:spAutoFit/>
          </a:bodyPr>
          <a:lstStyle/>
          <a:p>
            <a:r>
              <a:rPr lang="de-DE" dirty="0">
                <a:hlinkClick r:id="rId8" action="ppaction://hlinksldjump"/>
              </a:rPr>
              <a:t>zurück</a:t>
            </a:r>
            <a:endParaRPr lang="de-DE" dirty="0"/>
          </a:p>
        </p:txBody>
      </p:sp>
      <p:sp>
        <p:nvSpPr>
          <p:cNvPr id="15" name="Textfeld 14">
            <a:extLst>
              <a:ext uri="{FF2B5EF4-FFF2-40B4-BE49-F238E27FC236}">
                <a16:creationId xmlns:a16="http://schemas.microsoft.com/office/drawing/2014/main" id="{7B395778-4DFF-6BB1-5F4F-86B97F99CF99}"/>
              </a:ext>
            </a:extLst>
          </p:cNvPr>
          <p:cNvSpPr txBox="1"/>
          <p:nvPr/>
        </p:nvSpPr>
        <p:spPr>
          <a:xfrm>
            <a:off x="4984748" y="9016779"/>
            <a:ext cx="1218159" cy="369332"/>
          </a:xfrm>
          <a:prstGeom prst="rect">
            <a:avLst/>
          </a:prstGeom>
          <a:noFill/>
        </p:spPr>
        <p:txBody>
          <a:bodyPr wrap="square" rtlCol="0">
            <a:spAutoFit/>
          </a:bodyPr>
          <a:lstStyle/>
          <a:p>
            <a:r>
              <a:rPr lang="de-DE" dirty="0">
                <a:hlinkClick r:id="rId9" action="ppaction://hlinksldjump"/>
              </a:rPr>
              <a:t>vorwärts</a:t>
            </a:r>
            <a:endParaRPr lang="de-DE" dirty="0"/>
          </a:p>
        </p:txBody>
      </p:sp>
    </p:spTree>
    <p:extLst>
      <p:ext uri="{BB962C8B-B14F-4D97-AF65-F5344CB8AC3E}">
        <p14:creationId xmlns:p14="http://schemas.microsoft.com/office/powerpoint/2010/main" val="120441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2604</Words>
  <Application>Microsoft Office PowerPoint</Application>
  <PresentationFormat>A4-Papier (210 x 297 mm)</PresentationFormat>
  <Paragraphs>296</Paragraphs>
  <Slides>21</Slides>
  <Notes>9</Notes>
  <HiddenSlides>0</HiddenSlides>
  <MMClips>9</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Aptos</vt:lpstr>
      <vt:lpstr>Arial</vt:lpstr>
      <vt:lpstr>Calibri</vt:lpstr>
      <vt:lpstr>Calibri Light</vt:lpstr>
      <vt:lpstr>Office</vt:lpstr>
      <vt:lpstr>Nachtwanderung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 Brennerei Dalmöller</dc:title>
  <dc:creator>Berkemeier, Josef</dc:creator>
  <cp:lastModifiedBy>Josef Berkemeier</cp:lastModifiedBy>
  <cp:revision>62</cp:revision>
  <dcterms:created xsi:type="dcterms:W3CDTF">2024-09-25T17:32:58Z</dcterms:created>
  <dcterms:modified xsi:type="dcterms:W3CDTF">2026-03-01T20:52:31Z</dcterms:modified>
</cp:coreProperties>
</file>